
<file path=[Content_Types].xml><?xml version="1.0" encoding="utf-8"?>
<Types xmlns="http://schemas.openxmlformats.org/package/2006/content-types">
  <Default Extension="gif" ContentType="image/gi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3.jpg" ContentType="image/jpeg"/>
  <Override PartName="/ppt/media/image14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3" r:id="rId3"/>
    <p:sldId id="257" r:id="rId4"/>
    <p:sldId id="260" r:id="rId5"/>
    <p:sldId id="268" r:id="rId6"/>
    <p:sldId id="270" r:id="rId7"/>
    <p:sldId id="271" r:id="rId8"/>
    <p:sldId id="272" r:id="rId9"/>
    <p:sldId id="273" r:id="rId10"/>
    <p:sldId id="274" r:id="rId11"/>
    <p:sldId id="258" r:id="rId12"/>
    <p:sldId id="266" r:id="rId13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40" d="100"/>
          <a:sy n="40" d="100"/>
        </p:scale>
        <p:origin x="1116" y="31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810962" y="0"/>
            <a:ext cx="431800" cy="1120140"/>
          </a:xfrm>
          <a:custGeom>
            <a:avLst/>
            <a:gdLst/>
            <a:ahLst/>
            <a:cxnLst/>
            <a:rect l="l" t="t" r="r" b="b"/>
            <a:pathLst>
              <a:path w="431800" h="1120140">
                <a:moveTo>
                  <a:pt x="431583" y="1119885"/>
                </a:moveTo>
                <a:lnTo>
                  <a:pt x="369985" y="1119885"/>
                </a:lnTo>
                <a:lnTo>
                  <a:pt x="369985" y="692641"/>
                </a:lnTo>
                <a:lnTo>
                  <a:pt x="0" y="479059"/>
                </a:lnTo>
                <a:lnTo>
                  <a:pt x="30798" y="425744"/>
                </a:lnTo>
                <a:lnTo>
                  <a:pt x="369985" y="621594"/>
                </a:lnTo>
                <a:lnTo>
                  <a:pt x="369985" y="0"/>
                </a:lnTo>
                <a:lnTo>
                  <a:pt x="431583" y="0"/>
                </a:lnTo>
                <a:lnTo>
                  <a:pt x="431583" y="111988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721887" y="0"/>
            <a:ext cx="61594" cy="1120140"/>
          </a:xfrm>
          <a:custGeom>
            <a:avLst/>
            <a:gdLst/>
            <a:ahLst/>
            <a:cxnLst/>
            <a:rect l="l" t="t" r="r" b="b"/>
            <a:pathLst>
              <a:path w="61595" h="1120140">
                <a:moveTo>
                  <a:pt x="61597" y="1119885"/>
                </a:moveTo>
                <a:lnTo>
                  <a:pt x="0" y="1119885"/>
                </a:lnTo>
                <a:lnTo>
                  <a:pt x="0" y="0"/>
                </a:lnTo>
                <a:lnTo>
                  <a:pt x="61597" y="0"/>
                </a:lnTo>
                <a:lnTo>
                  <a:pt x="61597" y="111988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811070" y="11"/>
            <a:ext cx="1202055" cy="1814195"/>
          </a:xfrm>
          <a:custGeom>
            <a:avLst/>
            <a:gdLst/>
            <a:ahLst/>
            <a:cxnLst/>
            <a:rect l="l" t="t" r="r" b="b"/>
            <a:pathLst>
              <a:path w="1202055" h="1814195">
                <a:moveTo>
                  <a:pt x="1201915" y="0"/>
                </a:moveTo>
                <a:lnTo>
                  <a:pt x="1140320" y="0"/>
                </a:lnTo>
                <a:lnTo>
                  <a:pt x="1140320" y="1102029"/>
                </a:lnTo>
                <a:lnTo>
                  <a:pt x="1109522" y="1119873"/>
                </a:lnTo>
                <a:lnTo>
                  <a:pt x="431342" y="1511579"/>
                </a:lnTo>
                <a:lnTo>
                  <a:pt x="431304" y="1119873"/>
                </a:lnTo>
                <a:lnTo>
                  <a:pt x="369709" y="1119873"/>
                </a:lnTo>
                <a:lnTo>
                  <a:pt x="369747" y="1547202"/>
                </a:lnTo>
                <a:lnTo>
                  <a:pt x="0" y="1760702"/>
                </a:lnTo>
                <a:lnTo>
                  <a:pt x="30810" y="1814144"/>
                </a:lnTo>
                <a:lnTo>
                  <a:pt x="1186599" y="1146594"/>
                </a:lnTo>
                <a:lnTo>
                  <a:pt x="1201877" y="1119873"/>
                </a:lnTo>
                <a:lnTo>
                  <a:pt x="1201915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9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4765" y="2"/>
            <a:ext cx="18003234" cy="10286997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3931176" y="11"/>
            <a:ext cx="4357370" cy="10287000"/>
          </a:xfrm>
          <a:custGeom>
            <a:avLst/>
            <a:gdLst/>
            <a:ahLst/>
            <a:cxnLst/>
            <a:rect l="l" t="t" r="r" b="b"/>
            <a:pathLst>
              <a:path w="4357369" h="10287000">
                <a:moveTo>
                  <a:pt x="20205" y="3540188"/>
                </a:moveTo>
                <a:lnTo>
                  <a:pt x="0" y="3505200"/>
                </a:lnTo>
                <a:lnTo>
                  <a:pt x="0" y="3528530"/>
                </a:lnTo>
                <a:lnTo>
                  <a:pt x="20205" y="3540188"/>
                </a:lnTo>
                <a:close/>
              </a:path>
              <a:path w="4357369" h="10287000">
                <a:moveTo>
                  <a:pt x="263169" y="3960863"/>
                </a:moveTo>
                <a:lnTo>
                  <a:pt x="242938" y="3925811"/>
                </a:lnTo>
                <a:lnTo>
                  <a:pt x="0" y="4066019"/>
                </a:lnTo>
                <a:lnTo>
                  <a:pt x="0" y="4112730"/>
                </a:lnTo>
                <a:lnTo>
                  <a:pt x="263169" y="3960863"/>
                </a:lnTo>
                <a:close/>
              </a:path>
              <a:path w="4357369" h="10287000">
                <a:moveTo>
                  <a:pt x="263169" y="455688"/>
                </a:moveTo>
                <a:lnTo>
                  <a:pt x="242938" y="420687"/>
                </a:lnTo>
                <a:lnTo>
                  <a:pt x="0" y="560908"/>
                </a:lnTo>
                <a:lnTo>
                  <a:pt x="0" y="607529"/>
                </a:lnTo>
                <a:lnTo>
                  <a:pt x="263169" y="455688"/>
                </a:lnTo>
                <a:close/>
              </a:path>
              <a:path w="4357369" h="10287000">
                <a:moveTo>
                  <a:pt x="526351" y="4416463"/>
                </a:moveTo>
                <a:lnTo>
                  <a:pt x="496023" y="4363986"/>
                </a:lnTo>
                <a:lnTo>
                  <a:pt x="0" y="4650181"/>
                </a:lnTo>
                <a:lnTo>
                  <a:pt x="0" y="4696866"/>
                </a:lnTo>
                <a:lnTo>
                  <a:pt x="506120" y="4404779"/>
                </a:lnTo>
                <a:lnTo>
                  <a:pt x="526351" y="4416463"/>
                </a:lnTo>
                <a:close/>
              </a:path>
              <a:path w="4357369" h="10287000">
                <a:moveTo>
                  <a:pt x="526351" y="911288"/>
                </a:moveTo>
                <a:lnTo>
                  <a:pt x="495998" y="858761"/>
                </a:lnTo>
                <a:lnTo>
                  <a:pt x="0" y="1145057"/>
                </a:lnTo>
                <a:lnTo>
                  <a:pt x="0" y="1191691"/>
                </a:lnTo>
                <a:lnTo>
                  <a:pt x="506120" y="899629"/>
                </a:lnTo>
                <a:lnTo>
                  <a:pt x="526351" y="911288"/>
                </a:lnTo>
                <a:close/>
              </a:path>
              <a:path w="4357369" h="10287000">
                <a:moveTo>
                  <a:pt x="769277" y="4837049"/>
                </a:moveTo>
                <a:lnTo>
                  <a:pt x="749046" y="4802035"/>
                </a:lnTo>
                <a:lnTo>
                  <a:pt x="0" y="5234305"/>
                </a:lnTo>
                <a:lnTo>
                  <a:pt x="0" y="5257724"/>
                </a:lnTo>
                <a:lnTo>
                  <a:pt x="40386" y="5257724"/>
                </a:lnTo>
                <a:lnTo>
                  <a:pt x="485914" y="5000574"/>
                </a:lnTo>
                <a:lnTo>
                  <a:pt x="485940" y="5257685"/>
                </a:lnTo>
                <a:lnTo>
                  <a:pt x="526402" y="5257685"/>
                </a:lnTo>
                <a:lnTo>
                  <a:pt x="526376" y="4977244"/>
                </a:lnTo>
                <a:lnTo>
                  <a:pt x="769277" y="4837049"/>
                </a:lnTo>
                <a:close/>
              </a:path>
              <a:path w="4357369" h="10287000">
                <a:moveTo>
                  <a:pt x="769277" y="1331899"/>
                </a:moveTo>
                <a:lnTo>
                  <a:pt x="749046" y="1296860"/>
                </a:lnTo>
                <a:lnTo>
                  <a:pt x="0" y="1729130"/>
                </a:lnTo>
                <a:lnTo>
                  <a:pt x="0" y="1752523"/>
                </a:lnTo>
                <a:lnTo>
                  <a:pt x="40386" y="1752523"/>
                </a:lnTo>
                <a:lnTo>
                  <a:pt x="485914" y="1495450"/>
                </a:lnTo>
                <a:lnTo>
                  <a:pt x="485940" y="1752523"/>
                </a:lnTo>
                <a:lnTo>
                  <a:pt x="526402" y="1752523"/>
                </a:lnTo>
                <a:lnTo>
                  <a:pt x="526376" y="1472044"/>
                </a:lnTo>
                <a:lnTo>
                  <a:pt x="769277" y="1331899"/>
                </a:lnTo>
                <a:close/>
              </a:path>
              <a:path w="4357369" h="10287000">
                <a:moveTo>
                  <a:pt x="1275473" y="4802035"/>
                </a:moveTo>
                <a:lnTo>
                  <a:pt x="509752" y="4360113"/>
                </a:lnTo>
                <a:lnTo>
                  <a:pt x="502094" y="4360456"/>
                </a:lnTo>
                <a:lnTo>
                  <a:pt x="496023" y="4363936"/>
                </a:lnTo>
                <a:lnTo>
                  <a:pt x="526326" y="4416387"/>
                </a:lnTo>
                <a:lnTo>
                  <a:pt x="971880" y="4673511"/>
                </a:lnTo>
                <a:lnTo>
                  <a:pt x="749096" y="4802086"/>
                </a:lnTo>
                <a:lnTo>
                  <a:pt x="769277" y="4837049"/>
                </a:lnTo>
                <a:lnTo>
                  <a:pt x="1012342" y="4696866"/>
                </a:lnTo>
                <a:lnTo>
                  <a:pt x="1255242" y="4837049"/>
                </a:lnTo>
                <a:lnTo>
                  <a:pt x="1275473" y="4802035"/>
                </a:lnTo>
                <a:close/>
              </a:path>
              <a:path w="4357369" h="10287000">
                <a:moveTo>
                  <a:pt x="1539265" y="7879093"/>
                </a:moveTo>
                <a:lnTo>
                  <a:pt x="1535125" y="7872616"/>
                </a:lnTo>
                <a:lnTo>
                  <a:pt x="1529092" y="7869110"/>
                </a:lnTo>
                <a:lnTo>
                  <a:pt x="1498803" y="7921561"/>
                </a:lnTo>
                <a:lnTo>
                  <a:pt x="1498803" y="8435810"/>
                </a:lnTo>
                <a:lnTo>
                  <a:pt x="1276007" y="8307260"/>
                </a:lnTo>
                <a:lnTo>
                  <a:pt x="1255776" y="8342300"/>
                </a:lnTo>
                <a:lnTo>
                  <a:pt x="1498803" y="8482520"/>
                </a:lnTo>
                <a:lnTo>
                  <a:pt x="1498803" y="8762860"/>
                </a:lnTo>
                <a:lnTo>
                  <a:pt x="1539265" y="8762860"/>
                </a:lnTo>
                <a:lnTo>
                  <a:pt x="1539265" y="7879093"/>
                </a:lnTo>
                <a:close/>
              </a:path>
              <a:path w="4357369" h="10287000">
                <a:moveTo>
                  <a:pt x="1539265" y="4373918"/>
                </a:moveTo>
                <a:lnTo>
                  <a:pt x="1535125" y="4367441"/>
                </a:lnTo>
                <a:lnTo>
                  <a:pt x="1529092" y="4363961"/>
                </a:lnTo>
                <a:lnTo>
                  <a:pt x="1498803" y="4416387"/>
                </a:lnTo>
                <a:lnTo>
                  <a:pt x="1498803" y="4930660"/>
                </a:lnTo>
                <a:lnTo>
                  <a:pt x="1276007" y="4802111"/>
                </a:lnTo>
                <a:lnTo>
                  <a:pt x="1255776" y="4837125"/>
                </a:lnTo>
                <a:lnTo>
                  <a:pt x="1498803" y="4977371"/>
                </a:lnTo>
                <a:lnTo>
                  <a:pt x="1498803" y="5257724"/>
                </a:lnTo>
                <a:lnTo>
                  <a:pt x="1539265" y="5257724"/>
                </a:lnTo>
                <a:lnTo>
                  <a:pt x="1539265" y="4373918"/>
                </a:lnTo>
                <a:close/>
              </a:path>
              <a:path w="4357369" h="10287000">
                <a:moveTo>
                  <a:pt x="1781568" y="3925811"/>
                </a:moveTo>
                <a:lnTo>
                  <a:pt x="1052664" y="3505123"/>
                </a:lnTo>
                <a:lnTo>
                  <a:pt x="1052169" y="3505123"/>
                </a:lnTo>
                <a:lnTo>
                  <a:pt x="263055" y="3049727"/>
                </a:lnTo>
                <a:lnTo>
                  <a:pt x="263220" y="3049460"/>
                </a:lnTo>
                <a:lnTo>
                  <a:pt x="101219" y="2955899"/>
                </a:lnTo>
                <a:lnTo>
                  <a:pt x="20231" y="2909163"/>
                </a:lnTo>
                <a:lnTo>
                  <a:pt x="20231" y="1764258"/>
                </a:lnTo>
                <a:lnTo>
                  <a:pt x="40462" y="1752600"/>
                </a:lnTo>
                <a:lnTo>
                  <a:pt x="0" y="1752600"/>
                </a:lnTo>
                <a:lnTo>
                  <a:pt x="0" y="3505123"/>
                </a:lnTo>
                <a:lnTo>
                  <a:pt x="20256" y="3540188"/>
                </a:lnTo>
                <a:lnTo>
                  <a:pt x="465785" y="3797312"/>
                </a:lnTo>
                <a:lnTo>
                  <a:pt x="243039" y="3925836"/>
                </a:lnTo>
                <a:lnTo>
                  <a:pt x="263232" y="3960863"/>
                </a:lnTo>
                <a:lnTo>
                  <a:pt x="506247" y="3820642"/>
                </a:lnTo>
                <a:lnTo>
                  <a:pt x="1498168" y="4393108"/>
                </a:lnTo>
                <a:lnTo>
                  <a:pt x="1498168" y="4416463"/>
                </a:lnTo>
                <a:lnTo>
                  <a:pt x="1528470" y="4363986"/>
                </a:lnTo>
                <a:lnTo>
                  <a:pt x="587184" y="3820642"/>
                </a:lnTo>
                <a:lnTo>
                  <a:pt x="40487" y="3505123"/>
                </a:lnTo>
                <a:lnTo>
                  <a:pt x="39827" y="3505123"/>
                </a:lnTo>
                <a:lnTo>
                  <a:pt x="19596" y="3493478"/>
                </a:lnTo>
                <a:lnTo>
                  <a:pt x="19596" y="3471227"/>
                </a:lnTo>
                <a:lnTo>
                  <a:pt x="20231" y="3470148"/>
                </a:lnTo>
                <a:lnTo>
                  <a:pt x="20231" y="2955899"/>
                </a:lnTo>
                <a:lnTo>
                  <a:pt x="242531" y="3084157"/>
                </a:lnTo>
                <a:lnTo>
                  <a:pt x="242354" y="3084499"/>
                </a:lnTo>
                <a:lnTo>
                  <a:pt x="971245" y="3505123"/>
                </a:lnTo>
                <a:lnTo>
                  <a:pt x="971753" y="3505123"/>
                </a:lnTo>
                <a:lnTo>
                  <a:pt x="1761337" y="3960863"/>
                </a:lnTo>
                <a:lnTo>
                  <a:pt x="1781568" y="3925811"/>
                </a:lnTo>
                <a:close/>
              </a:path>
              <a:path w="4357369" h="10287000">
                <a:moveTo>
                  <a:pt x="2023884" y="3505123"/>
                </a:moveTo>
                <a:lnTo>
                  <a:pt x="2003653" y="3470148"/>
                </a:lnTo>
                <a:lnTo>
                  <a:pt x="1558124" y="3212973"/>
                </a:lnTo>
                <a:lnTo>
                  <a:pt x="1598510" y="3189668"/>
                </a:lnTo>
                <a:lnTo>
                  <a:pt x="1780882" y="3084423"/>
                </a:lnTo>
                <a:lnTo>
                  <a:pt x="1760677" y="3049460"/>
                </a:lnTo>
                <a:lnTo>
                  <a:pt x="1517662" y="3189668"/>
                </a:lnTo>
                <a:lnTo>
                  <a:pt x="525741" y="2617178"/>
                </a:lnTo>
                <a:lnTo>
                  <a:pt x="525741" y="2594927"/>
                </a:lnTo>
                <a:lnTo>
                  <a:pt x="526326" y="2593898"/>
                </a:lnTo>
                <a:lnTo>
                  <a:pt x="526326" y="2079650"/>
                </a:lnTo>
                <a:lnTo>
                  <a:pt x="748652" y="2207945"/>
                </a:lnTo>
                <a:lnTo>
                  <a:pt x="748436" y="2208288"/>
                </a:lnTo>
                <a:lnTo>
                  <a:pt x="1514157" y="2650198"/>
                </a:lnTo>
                <a:lnTo>
                  <a:pt x="1521828" y="2649855"/>
                </a:lnTo>
                <a:lnTo>
                  <a:pt x="1527886" y="2646349"/>
                </a:lnTo>
                <a:lnTo>
                  <a:pt x="1497596" y="2593898"/>
                </a:lnTo>
                <a:lnTo>
                  <a:pt x="1052042" y="2336749"/>
                </a:lnTo>
                <a:lnTo>
                  <a:pt x="1092466" y="2313419"/>
                </a:lnTo>
                <a:lnTo>
                  <a:pt x="1274813" y="2208199"/>
                </a:lnTo>
                <a:lnTo>
                  <a:pt x="1254582" y="2173160"/>
                </a:lnTo>
                <a:lnTo>
                  <a:pt x="1011580" y="2313419"/>
                </a:lnTo>
                <a:lnTo>
                  <a:pt x="769150" y="2173503"/>
                </a:lnTo>
                <a:lnTo>
                  <a:pt x="769353" y="2173160"/>
                </a:lnTo>
                <a:lnTo>
                  <a:pt x="607288" y="2079650"/>
                </a:lnTo>
                <a:lnTo>
                  <a:pt x="526326" y="2032939"/>
                </a:lnTo>
                <a:lnTo>
                  <a:pt x="526326" y="1752600"/>
                </a:lnTo>
                <a:lnTo>
                  <a:pt x="485863" y="1752600"/>
                </a:lnTo>
                <a:lnTo>
                  <a:pt x="485863" y="2636164"/>
                </a:lnTo>
                <a:lnTo>
                  <a:pt x="489788" y="2642514"/>
                </a:lnTo>
                <a:lnTo>
                  <a:pt x="495579" y="2646007"/>
                </a:lnTo>
                <a:lnTo>
                  <a:pt x="495401" y="2646349"/>
                </a:lnTo>
                <a:lnTo>
                  <a:pt x="1983422" y="3505123"/>
                </a:lnTo>
                <a:lnTo>
                  <a:pt x="2023884" y="3505123"/>
                </a:lnTo>
                <a:close/>
              </a:path>
              <a:path w="4357369" h="10287000">
                <a:moveTo>
                  <a:pt x="2024545" y="3505200"/>
                </a:moveTo>
                <a:lnTo>
                  <a:pt x="1984082" y="3505200"/>
                </a:lnTo>
                <a:lnTo>
                  <a:pt x="2004314" y="3516858"/>
                </a:lnTo>
                <a:lnTo>
                  <a:pt x="2004314" y="3540188"/>
                </a:lnTo>
                <a:lnTo>
                  <a:pt x="2024545" y="3505200"/>
                </a:lnTo>
                <a:close/>
              </a:path>
              <a:path w="4357369" h="10287000">
                <a:moveTo>
                  <a:pt x="2045335" y="5257749"/>
                </a:moveTo>
                <a:lnTo>
                  <a:pt x="1984743" y="5257749"/>
                </a:lnTo>
                <a:lnTo>
                  <a:pt x="1539189" y="5514873"/>
                </a:lnTo>
                <a:lnTo>
                  <a:pt x="1539163" y="5257749"/>
                </a:lnTo>
                <a:lnTo>
                  <a:pt x="1498701" y="5257749"/>
                </a:lnTo>
                <a:lnTo>
                  <a:pt x="1498727" y="5538228"/>
                </a:lnTo>
                <a:lnTo>
                  <a:pt x="1255852" y="5678411"/>
                </a:lnTo>
                <a:lnTo>
                  <a:pt x="1276083" y="5713425"/>
                </a:lnTo>
                <a:lnTo>
                  <a:pt x="2041779" y="5271516"/>
                </a:lnTo>
                <a:lnTo>
                  <a:pt x="2045335" y="5264721"/>
                </a:lnTo>
                <a:lnTo>
                  <a:pt x="2045335" y="5257749"/>
                </a:lnTo>
                <a:close/>
              </a:path>
              <a:path w="4357369" h="10287000">
                <a:moveTo>
                  <a:pt x="2045385" y="6975272"/>
                </a:moveTo>
                <a:lnTo>
                  <a:pt x="2025154" y="6986930"/>
                </a:lnTo>
                <a:lnTo>
                  <a:pt x="2004923" y="6975272"/>
                </a:lnTo>
                <a:lnTo>
                  <a:pt x="2025154" y="7010260"/>
                </a:lnTo>
                <a:lnTo>
                  <a:pt x="2035263" y="6992734"/>
                </a:lnTo>
                <a:lnTo>
                  <a:pt x="2045385" y="6975272"/>
                </a:lnTo>
                <a:close/>
              </a:path>
              <a:path w="4357369" h="10287000">
                <a:moveTo>
                  <a:pt x="2045385" y="3470071"/>
                </a:moveTo>
                <a:lnTo>
                  <a:pt x="2025154" y="3481730"/>
                </a:lnTo>
                <a:lnTo>
                  <a:pt x="2004923" y="3470071"/>
                </a:lnTo>
                <a:lnTo>
                  <a:pt x="2025154" y="3505123"/>
                </a:lnTo>
                <a:lnTo>
                  <a:pt x="2045385" y="3470071"/>
                </a:lnTo>
                <a:close/>
              </a:path>
              <a:path w="4357369" h="10287000">
                <a:moveTo>
                  <a:pt x="2065591" y="0"/>
                </a:moveTo>
                <a:lnTo>
                  <a:pt x="2025129" y="0"/>
                </a:lnTo>
                <a:lnTo>
                  <a:pt x="2004898" y="35039"/>
                </a:lnTo>
                <a:lnTo>
                  <a:pt x="2004898" y="549287"/>
                </a:lnTo>
                <a:lnTo>
                  <a:pt x="1782165" y="420687"/>
                </a:lnTo>
                <a:lnTo>
                  <a:pt x="1761909" y="455739"/>
                </a:lnTo>
                <a:lnTo>
                  <a:pt x="2004898" y="595947"/>
                </a:lnTo>
                <a:lnTo>
                  <a:pt x="2004898" y="1740877"/>
                </a:lnTo>
                <a:lnTo>
                  <a:pt x="1984667" y="1752600"/>
                </a:lnTo>
                <a:lnTo>
                  <a:pt x="1539189" y="2009698"/>
                </a:lnTo>
                <a:lnTo>
                  <a:pt x="1539163" y="1752600"/>
                </a:lnTo>
                <a:lnTo>
                  <a:pt x="1539265" y="868743"/>
                </a:lnTo>
                <a:lnTo>
                  <a:pt x="1535125" y="862291"/>
                </a:lnTo>
                <a:lnTo>
                  <a:pt x="1529092" y="858761"/>
                </a:lnTo>
                <a:lnTo>
                  <a:pt x="1498803" y="911212"/>
                </a:lnTo>
                <a:lnTo>
                  <a:pt x="1498803" y="1425536"/>
                </a:lnTo>
                <a:lnTo>
                  <a:pt x="1276007" y="1296987"/>
                </a:lnTo>
                <a:lnTo>
                  <a:pt x="1255776" y="1331988"/>
                </a:lnTo>
                <a:lnTo>
                  <a:pt x="1498803" y="1472171"/>
                </a:lnTo>
                <a:lnTo>
                  <a:pt x="1498803" y="1752600"/>
                </a:lnTo>
                <a:lnTo>
                  <a:pt x="1498727" y="2033079"/>
                </a:lnTo>
                <a:lnTo>
                  <a:pt x="1255852" y="2173211"/>
                </a:lnTo>
                <a:lnTo>
                  <a:pt x="1276083" y="2208288"/>
                </a:lnTo>
                <a:lnTo>
                  <a:pt x="2041779" y="1766341"/>
                </a:lnTo>
                <a:lnTo>
                  <a:pt x="2045335" y="1759546"/>
                </a:lnTo>
                <a:lnTo>
                  <a:pt x="2045335" y="1752600"/>
                </a:lnTo>
                <a:lnTo>
                  <a:pt x="2045360" y="549287"/>
                </a:lnTo>
                <a:lnTo>
                  <a:pt x="2045360" y="11658"/>
                </a:lnTo>
                <a:lnTo>
                  <a:pt x="2065591" y="0"/>
                </a:lnTo>
                <a:close/>
              </a:path>
              <a:path w="4357369" h="10287000">
                <a:moveTo>
                  <a:pt x="2551506" y="0"/>
                </a:moveTo>
                <a:lnTo>
                  <a:pt x="2511069" y="0"/>
                </a:lnTo>
                <a:lnTo>
                  <a:pt x="2511069" y="840562"/>
                </a:lnTo>
                <a:lnTo>
                  <a:pt x="2511069" y="841832"/>
                </a:lnTo>
                <a:lnTo>
                  <a:pt x="2511018" y="840562"/>
                </a:lnTo>
                <a:lnTo>
                  <a:pt x="2511006" y="841832"/>
                </a:lnTo>
                <a:lnTo>
                  <a:pt x="2511006" y="911656"/>
                </a:lnTo>
                <a:lnTo>
                  <a:pt x="2511006" y="1752219"/>
                </a:lnTo>
                <a:lnTo>
                  <a:pt x="2551468" y="1752219"/>
                </a:lnTo>
                <a:lnTo>
                  <a:pt x="2551468" y="911656"/>
                </a:lnTo>
                <a:lnTo>
                  <a:pt x="2551480" y="841832"/>
                </a:lnTo>
                <a:lnTo>
                  <a:pt x="2551480" y="840562"/>
                </a:lnTo>
                <a:lnTo>
                  <a:pt x="2551506" y="0"/>
                </a:lnTo>
                <a:close/>
              </a:path>
              <a:path w="4357369" h="10287000">
                <a:moveTo>
                  <a:pt x="2551531" y="9604045"/>
                </a:moveTo>
                <a:lnTo>
                  <a:pt x="1761934" y="10059784"/>
                </a:lnTo>
                <a:lnTo>
                  <a:pt x="1782165" y="10094773"/>
                </a:lnTo>
                <a:lnTo>
                  <a:pt x="2511069" y="9674161"/>
                </a:lnTo>
                <a:lnTo>
                  <a:pt x="2551531" y="9604045"/>
                </a:lnTo>
                <a:close/>
              </a:path>
              <a:path w="4357369" h="10287000">
                <a:moveTo>
                  <a:pt x="2551531" y="6098921"/>
                </a:moveTo>
                <a:lnTo>
                  <a:pt x="1761934" y="6554610"/>
                </a:lnTo>
                <a:lnTo>
                  <a:pt x="1782165" y="6589623"/>
                </a:lnTo>
                <a:lnTo>
                  <a:pt x="2511069" y="6168987"/>
                </a:lnTo>
                <a:lnTo>
                  <a:pt x="2551531" y="6098921"/>
                </a:lnTo>
                <a:close/>
              </a:path>
              <a:path w="4357369" h="10287000">
                <a:moveTo>
                  <a:pt x="2551531" y="2593771"/>
                </a:moveTo>
                <a:lnTo>
                  <a:pt x="1761934" y="3049460"/>
                </a:lnTo>
                <a:lnTo>
                  <a:pt x="1782165" y="3084499"/>
                </a:lnTo>
                <a:lnTo>
                  <a:pt x="2511069" y="2663812"/>
                </a:lnTo>
                <a:lnTo>
                  <a:pt x="2551531" y="2593771"/>
                </a:lnTo>
                <a:close/>
              </a:path>
              <a:path w="4357369" h="10287000">
                <a:moveTo>
                  <a:pt x="3057614" y="8797912"/>
                </a:moveTo>
                <a:lnTo>
                  <a:pt x="3037382" y="8762924"/>
                </a:lnTo>
                <a:lnTo>
                  <a:pt x="3017151" y="8797912"/>
                </a:lnTo>
                <a:lnTo>
                  <a:pt x="3037382" y="8786241"/>
                </a:lnTo>
                <a:lnTo>
                  <a:pt x="3057614" y="8797912"/>
                </a:lnTo>
                <a:close/>
              </a:path>
              <a:path w="4357369" h="10287000">
                <a:moveTo>
                  <a:pt x="3057614" y="5292763"/>
                </a:moveTo>
                <a:lnTo>
                  <a:pt x="3037382" y="5257749"/>
                </a:lnTo>
                <a:lnTo>
                  <a:pt x="3017151" y="5292763"/>
                </a:lnTo>
                <a:lnTo>
                  <a:pt x="3037382" y="5281104"/>
                </a:lnTo>
                <a:lnTo>
                  <a:pt x="3057614" y="5292763"/>
                </a:lnTo>
                <a:close/>
              </a:path>
              <a:path w="4357369" h="10287000">
                <a:moveTo>
                  <a:pt x="3057614" y="1787588"/>
                </a:moveTo>
                <a:lnTo>
                  <a:pt x="3037382" y="1752600"/>
                </a:lnTo>
                <a:lnTo>
                  <a:pt x="3027273" y="1770138"/>
                </a:lnTo>
                <a:lnTo>
                  <a:pt x="3017151" y="1787588"/>
                </a:lnTo>
                <a:lnTo>
                  <a:pt x="3037382" y="1775929"/>
                </a:lnTo>
                <a:lnTo>
                  <a:pt x="3057614" y="1787588"/>
                </a:lnTo>
                <a:close/>
              </a:path>
              <a:path w="4357369" h="10287000">
                <a:moveTo>
                  <a:pt x="3300603" y="9218524"/>
                </a:moveTo>
                <a:lnTo>
                  <a:pt x="3280372" y="9183560"/>
                </a:lnTo>
                <a:lnTo>
                  <a:pt x="2551468" y="9604172"/>
                </a:lnTo>
                <a:lnTo>
                  <a:pt x="2511069" y="9674161"/>
                </a:lnTo>
                <a:lnTo>
                  <a:pt x="2511006" y="9674288"/>
                </a:lnTo>
                <a:lnTo>
                  <a:pt x="3300603" y="9218524"/>
                </a:lnTo>
                <a:close/>
              </a:path>
              <a:path w="4357369" h="10287000">
                <a:moveTo>
                  <a:pt x="3300603" y="5713425"/>
                </a:moveTo>
                <a:lnTo>
                  <a:pt x="3280372" y="5678386"/>
                </a:lnTo>
                <a:lnTo>
                  <a:pt x="2551468" y="6099048"/>
                </a:lnTo>
                <a:lnTo>
                  <a:pt x="2511069" y="6168987"/>
                </a:lnTo>
                <a:lnTo>
                  <a:pt x="2511006" y="6169114"/>
                </a:lnTo>
                <a:lnTo>
                  <a:pt x="3300603" y="5713425"/>
                </a:lnTo>
                <a:close/>
              </a:path>
              <a:path w="4357369" h="10287000">
                <a:moveTo>
                  <a:pt x="3300603" y="2208288"/>
                </a:moveTo>
                <a:lnTo>
                  <a:pt x="3280372" y="2173211"/>
                </a:lnTo>
                <a:lnTo>
                  <a:pt x="2551468" y="2593898"/>
                </a:lnTo>
                <a:lnTo>
                  <a:pt x="2511069" y="2663812"/>
                </a:lnTo>
                <a:lnTo>
                  <a:pt x="2511006" y="2663939"/>
                </a:lnTo>
                <a:lnTo>
                  <a:pt x="3300603" y="2208288"/>
                </a:lnTo>
                <a:close/>
              </a:path>
              <a:path w="4357369" h="10287000">
                <a:moveTo>
                  <a:pt x="3563759" y="9674212"/>
                </a:moveTo>
                <a:lnTo>
                  <a:pt x="3556990" y="9662490"/>
                </a:lnTo>
                <a:lnTo>
                  <a:pt x="3533406" y="9621634"/>
                </a:lnTo>
                <a:lnTo>
                  <a:pt x="2380538" y="10286987"/>
                </a:lnTo>
                <a:lnTo>
                  <a:pt x="2461412" y="10286987"/>
                </a:lnTo>
                <a:lnTo>
                  <a:pt x="2511145" y="10258285"/>
                </a:lnTo>
                <a:lnTo>
                  <a:pt x="2511145" y="10286987"/>
                </a:lnTo>
                <a:lnTo>
                  <a:pt x="2551595" y="10286987"/>
                </a:lnTo>
                <a:lnTo>
                  <a:pt x="2551607" y="10258285"/>
                </a:lnTo>
                <a:lnTo>
                  <a:pt x="2551607" y="10234981"/>
                </a:lnTo>
                <a:lnTo>
                  <a:pt x="3543528" y="9662490"/>
                </a:lnTo>
                <a:lnTo>
                  <a:pt x="3563759" y="9674212"/>
                </a:lnTo>
                <a:close/>
              </a:path>
              <a:path w="4357369" h="10287000">
                <a:moveTo>
                  <a:pt x="3563759" y="6169037"/>
                </a:moveTo>
                <a:lnTo>
                  <a:pt x="3557003" y="6157341"/>
                </a:lnTo>
                <a:lnTo>
                  <a:pt x="3533470" y="6116561"/>
                </a:lnTo>
                <a:lnTo>
                  <a:pt x="2045385" y="6975272"/>
                </a:lnTo>
                <a:lnTo>
                  <a:pt x="2025154" y="7010324"/>
                </a:lnTo>
                <a:lnTo>
                  <a:pt x="2004898" y="7045312"/>
                </a:lnTo>
                <a:lnTo>
                  <a:pt x="2004898" y="7559561"/>
                </a:lnTo>
                <a:lnTo>
                  <a:pt x="1782165" y="7431011"/>
                </a:lnTo>
                <a:lnTo>
                  <a:pt x="1761909" y="7466000"/>
                </a:lnTo>
                <a:lnTo>
                  <a:pt x="2004898" y="7606271"/>
                </a:lnTo>
                <a:lnTo>
                  <a:pt x="2004898" y="8751202"/>
                </a:lnTo>
                <a:lnTo>
                  <a:pt x="1984667" y="8762860"/>
                </a:lnTo>
                <a:lnTo>
                  <a:pt x="1539189" y="9020010"/>
                </a:lnTo>
                <a:lnTo>
                  <a:pt x="1539163" y="8762924"/>
                </a:lnTo>
                <a:lnTo>
                  <a:pt x="1498701" y="8762924"/>
                </a:lnTo>
                <a:lnTo>
                  <a:pt x="1498727" y="9043340"/>
                </a:lnTo>
                <a:lnTo>
                  <a:pt x="1255852" y="9183560"/>
                </a:lnTo>
                <a:lnTo>
                  <a:pt x="1276083" y="9218600"/>
                </a:lnTo>
                <a:lnTo>
                  <a:pt x="2041779" y="8776691"/>
                </a:lnTo>
                <a:lnTo>
                  <a:pt x="2045335" y="8769871"/>
                </a:lnTo>
                <a:lnTo>
                  <a:pt x="2045335" y="8762860"/>
                </a:lnTo>
                <a:lnTo>
                  <a:pt x="2045360" y="7559561"/>
                </a:lnTo>
                <a:lnTo>
                  <a:pt x="2045360" y="7021982"/>
                </a:lnTo>
                <a:lnTo>
                  <a:pt x="2065591" y="7010324"/>
                </a:lnTo>
                <a:lnTo>
                  <a:pt x="2511145" y="6753174"/>
                </a:lnTo>
                <a:lnTo>
                  <a:pt x="2511145" y="7010171"/>
                </a:lnTo>
                <a:lnTo>
                  <a:pt x="2511069" y="7852003"/>
                </a:lnTo>
                <a:lnTo>
                  <a:pt x="2511056" y="7921841"/>
                </a:lnTo>
                <a:lnTo>
                  <a:pt x="2511031" y="8762390"/>
                </a:lnTo>
                <a:lnTo>
                  <a:pt x="2551468" y="8762390"/>
                </a:lnTo>
                <a:lnTo>
                  <a:pt x="2551468" y="7921841"/>
                </a:lnTo>
                <a:lnTo>
                  <a:pt x="2551531" y="7852003"/>
                </a:lnTo>
                <a:lnTo>
                  <a:pt x="2551531" y="7010260"/>
                </a:lnTo>
                <a:lnTo>
                  <a:pt x="2551607" y="6753174"/>
                </a:lnTo>
                <a:lnTo>
                  <a:pt x="2551607" y="6729844"/>
                </a:lnTo>
                <a:lnTo>
                  <a:pt x="3543528" y="6157341"/>
                </a:lnTo>
                <a:lnTo>
                  <a:pt x="3563759" y="6169037"/>
                </a:lnTo>
                <a:close/>
              </a:path>
              <a:path w="4357369" h="10287000">
                <a:moveTo>
                  <a:pt x="3563759" y="2663888"/>
                </a:moveTo>
                <a:lnTo>
                  <a:pt x="3557016" y="2652230"/>
                </a:lnTo>
                <a:lnTo>
                  <a:pt x="3533406" y="2611361"/>
                </a:lnTo>
                <a:lnTo>
                  <a:pt x="2045385" y="3470148"/>
                </a:lnTo>
                <a:lnTo>
                  <a:pt x="2025154" y="3505123"/>
                </a:lnTo>
                <a:lnTo>
                  <a:pt x="2004898" y="3540188"/>
                </a:lnTo>
                <a:lnTo>
                  <a:pt x="2004898" y="4054437"/>
                </a:lnTo>
                <a:lnTo>
                  <a:pt x="1782165" y="3925862"/>
                </a:lnTo>
                <a:lnTo>
                  <a:pt x="1761909" y="3960888"/>
                </a:lnTo>
                <a:lnTo>
                  <a:pt x="2004898" y="4101122"/>
                </a:lnTo>
                <a:lnTo>
                  <a:pt x="2004898" y="5246052"/>
                </a:lnTo>
                <a:lnTo>
                  <a:pt x="1984667" y="5257724"/>
                </a:lnTo>
                <a:lnTo>
                  <a:pt x="2045360" y="5257724"/>
                </a:lnTo>
                <a:lnTo>
                  <a:pt x="2045360" y="4054437"/>
                </a:lnTo>
                <a:lnTo>
                  <a:pt x="2045360" y="3516782"/>
                </a:lnTo>
                <a:lnTo>
                  <a:pt x="2065591" y="3505123"/>
                </a:lnTo>
                <a:lnTo>
                  <a:pt x="2511145" y="3248050"/>
                </a:lnTo>
                <a:lnTo>
                  <a:pt x="2511145" y="3505123"/>
                </a:lnTo>
                <a:lnTo>
                  <a:pt x="2551607" y="3505123"/>
                </a:lnTo>
                <a:lnTo>
                  <a:pt x="2551607" y="3248050"/>
                </a:lnTo>
                <a:lnTo>
                  <a:pt x="2551607" y="3224644"/>
                </a:lnTo>
                <a:lnTo>
                  <a:pt x="3543528" y="2652230"/>
                </a:lnTo>
                <a:lnTo>
                  <a:pt x="3563759" y="2663888"/>
                </a:lnTo>
                <a:close/>
              </a:path>
              <a:path w="4357369" h="10287000">
                <a:moveTo>
                  <a:pt x="3806685" y="10094773"/>
                </a:moveTo>
                <a:lnTo>
                  <a:pt x="3786454" y="10059784"/>
                </a:lnTo>
                <a:lnTo>
                  <a:pt x="3392741" y="10286987"/>
                </a:lnTo>
                <a:lnTo>
                  <a:pt x="3473615" y="10286987"/>
                </a:lnTo>
                <a:lnTo>
                  <a:pt x="3523348" y="10258285"/>
                </a:lnTo>
                <a:lnTo>
                  <a:pt x="3523348" y="10286987"/>
                </a:lnTo>
                <a:lnTo>
                  <a:pt x="3563810" y="10286987"/>
                </a:lnTo>
                <a:lnTo>
                  <a:pt x="3563810" y="10258285"/>
                </a:lnTo>
                <a:lnTo>
                  <a:pt x="3563810" y="10234981"/>
                </a:lnTo>
                <a:lnTo>
                  <a:pt x="3806685" y="10094773"/>
                </a:lnTo>
                <a:close/>
              </a:path>
              <a:path w="4357369" h="10287000">
                <a:moveTo>
                  <a:pt x="3806685" y="6589623"/>
                </a:moveTo>
                <a:lnTo>
                  <a:pt x="3786454" y="6554610"/>
                </a:lnTo>
                <a:lnTo>
                  <a:pt x="3020758" y="6996519"/>
                </a:lnTo>
                <a:lnTo>
                  <a:pt x="3017202" y="7003313"/>
                </a:lnTo>
                <a:lnTo>
                  <a:pt x="3017202" y="7010260"/>
                </a:lnTo>
                <a:lnTo>
                  <a:pt x="3077794" y="7010260"/>
                </a:lnTo>
                <a:lnTo>
                  <a:pt x="3523348" y="6753174"/>
                </a:lnTo>
                <a:lnTo>
                  <a:pt x="3523373" y="7010260"/>
                </a:lnTo>
                <a:lnTo>
                  <a:pt x="3563836" y="7010260"/>
                </a:lnTo>
                <a:lnTo>
                  <a:pt x="3563810" y="6729806"/>
                </a:lnTo>
                <a:lnTo>
                  <a:pt x="3806685" y="6589623"/>
                </a:lnTo>
                <a:close/>
              </a:path>
              <a:path w="4357369" h="10287000">
                <a:moveTo>
                  <a:pt x="4089577" y="1752523"/>
                </a:moveTo>
                <a:lnTo>
                  <a:pt x="3300463" y="1297127"/>
                </a:lnTo>
                <a:lnTo>
                  <a:pt x="3300628" y="1296860"/>
                </a:lnTo>
                <a:lnTo>
                  <a:pt x="3138576" y="1203299"/>
                </a:lnTo>
                <a:lnTo>
                  <a:pt x="3057639" y="1156563"/>
                </a:lnTo>
                <a:lnTo>
                  <a:pt x="3057639" y="11658"/>
                </a:lnTo>
                <a:lnTo>
                  <a:pt x="3077870" y="0"/>
                </a:lnTo>
                <a:lnTo>
                  <a:pt x="3017177" y="0"/>
                </a:lnTo>
                <a:lnTo>
                  <a:pt x="3017177" y="1740877"/>
                </a:lnTo>
                <a:lnTo>
                  <a:pt x="2996946" y="1752600"/>
                </a:lnTo>
                <a:lnTo>
                  <a:pt x="2551392" y="2009698"/>
                </a:lnTo>
                <a:lnTo>
                  <a:pt x="2551392" y="1752600"/>
                </a:lnTo>
                <a:lnTo>
                  <a:pt x="2510929" y="1752600"/>
                </a:lnTo>
                <a:lnTo>
                  <a:pt x="2510929" y="2033028"/>
                </a:lnTo>
                <a:lnTo>
                  <a:pt x="1519008" y="2605519"/>
                </a:lnTo>
                <a:lnTo>
                  <a:pt x="1498777" y="2593848"/>
                </a:lnTo>
                <a:lnTo>
                  <a:pt x="1529130" y="2646349"/>
                </a:lnTo>
                <a:lnTo>
                  <a:pt x="1599895" y="2605519"/>
                </a:lnTo>
                <a:lnTo>
                  <a:pt x="2632303" y="2009698"/>
                </a:lnTo>
                <a:lnTo>
                  <a:pt x="3017151" y="1787588"/>
                </a:lnTo>
                <a:lnTo>
                  <a:pt x="3037382" y="1752600"/>
                </a:lnTo>
                <a:lnTo>
                  <a:pt x="3077235" y="1752523"/>
                </a:lnTo>
                <a:lnTo>
                  <a:pt x="3057004" y="1740877"/>
                </a:lnTo>
                <a:lnTo>
                  <a:pt x="3057004" y="1718627"/>
                </a:lnTo>
                <a:lnTo>
                  <a:pt x="3057639" y="1717548"/>
                </a:lnTo>
                <a:lnTo>
                  <a:pt x="3057639" y="1203299"/>
                </a:lnTo>
                <a:lnTo>
                  <a:pt x="3279940" y="1331556"/>
                </a:lnTo>
                <a:lnTo>
                  <a:pt x="3279762" y="1331899"/>
                </a:lnTo>
                <a:lnTo>
                  <a:pt x="4008653" y="1752523"/>
                </a:lnTo>
                <a:lnTo>
                  <a:pt x="4089577" y="1752523"/>
                </a:lnTo>
                <a:close/>
              </a:path>
              <a:path w="4357369" h="10287000">
                <a:moveTo>
                  <a:pt x="4312882" y="10059784"/>
                </a:moveTo>
                <a:lnTo>
                  <a:pt x="3553663" y="9621571"/>
                </a:lnTo>
                <a:lnTo>
                  <a:pt x="3547160" y="9617862"/>
                </a:lnTo>
                <a:lnTo>
                  <a:pt x="3539502" y="9618205"/>
                </a:lnTo>
                <a:lnTo>
                  <a:pt x="3533470" y="9621634"/>
                </a:lnTo>
                <a:lnTo>
                  <a:pt x="3563759" y="9674161"/>
                </a:lnTo>
                <a:lnTo>
                  <a:pt x="4009288" y="9931235"/>
                </a:lnTo>
                <a:lnTo>
                  <a:pt x="3786530" y="10059784"/>
                </a:lnTo>
                <a:lnTo>
                  <a:pt x="3806761" y="10094824"/>
                </a:lnTo>
                <a:lnTo>
                  <a:pt x="4049750" y="9954565"/>
                </a:lnTo>
                <a:lnTo>
                  <a:pt x="4292651" y="10094773"/>
                </a:lnTo>
                <a:lnTo>
                  <a:pt x="4312882" y="10059784"/>
                </a:lnTo>
                <a:close/>
              </a:path>
              <a:path w="4357369" h="10287000">
                <a:moveTo>
                  <a:pt x="4312882" y="6554610"/>
                </a:moveTo>
                <a:lnTo>
                  <a:pt x="3547160" y="6112688"/>
                </a:lnTo>
                <a:lnTo>
                  <a:pt x="3539502" y="6113030"/>
                </a:lnTo>
                <a:lnTo>
                  <a:pt x="3533470" y="6116510"/>
                </a:lnTo>
                <a:lnTo>
                  <a:pt x="3563759" y="6168961"/>
                </a:lnTo>
                <a:lnTo>
                  <a:pt x="4009288" y="6426086"/>
                </a:lnTo>
                <a:lnTo>
                  <a:pt x="3786530" y="6554686"/>
                </a:lnTo>
                <a:lnTo>
                  <a:pt x="3806761" y="6589700"/>
                </a:lnTo>
                <a:lnTo>
                  <a:pt x="4049750" y="6449441"/>
                </a:lnTo>
                <a:lnTo>
                  <a:pt x="4292651" y="6589623"/>
                </a:lnTo>
                <a:lnTo>
                  <a:pt x="4312882" y="6554610"/>
                </a:lnTo>
                <a:close/>
              </a:path>
              <a:path w="4357369" h="10287000">
                <a:moveTo>
                  <a:pt x="4312882" y="3049460"/>
                </a:moveTo>
                <a:lnTo>
                  <a:pt x="3547160" y="2607513"/>
                </a:lnTo>
                <a:lnTo>
                  <a:pt x="3539502" y="2607856"/>
                </a:lnTo>
                <a:lnTo>
                  <a:pt x="3533470" y="2611361"/>
                </a:lnTo>
                <a:lnTo>
                  <a:pt x="3563759" y="2663812"/>
                </a:lnTo>
                <a:lnTo>
                  <a:pt x="4009288" y="2920911"/>
                </a:lnTo>
                <a:lnTo>
                  <a:pt x="3786530" y="3049511"/>
                </a:lnTo>
                <a:lnTo>
                  <a:pt x="3806761" y="3084499"/>
                </a:lnTo>
                <a:lnTo>
                  <a:pt x="4049750" y="2944291"/>
                </a:lnTo>
                <a:lnTo>
                  <a:pt x="4292651" y="3084423"/>
                </a:lnTo>
                <a:lnTo>
                  <a:pt x="4312882" y="3049460"/>
                </a:lnTo>
                <a:close/>
              </a:path>
              <a:path w="4357369" h="10287000">
                <a:moveTo>
                  <a:pt x="4356811" y="10085197"/>
                </a:moveTo>
                <a:lnTo>
                  <a:pt x="4312907" y="10059860"/>
                </a:lnTo>
                <a:lnTo>
                  <a:pt x="4292676" y="10094824"/>
                </a:lnTo>
                <a:lnTo>
                  <a:pt x="4356811" y="10131857"/>
                </a:lnTo>
                <a:lnTo>
                  <a:pt x="4356811" y="10085197"/>
                </a:lnTo>
                <a:close/>
              </a:path>
              <a:path w="4357369" h="10287000">
                <a:moveTo>
                  <a:pt x="4356811" y="8916822"/>
                </a:moveTo>
                <a:lnTo>
                  <a:pt x="4090073" y="8762860"/>
                </a:lnTo>
                <a:lnTo>
                  <a:pt x="4089577" y="8762860"/>
                </a:lnTo>
                <a:lnTo>
                  <a:pt x="3300463" y="8307464"/>
                </a:lnTo>
                <a:lnTo>
                  <a:pt x="3300628" y="8307184"/>
                </a:lnTo>
                <a:lnTo>
                  <a:pt x="3138576" y="8213623"/>
                </a:lnTo>
                <a:lnTo>
                  <a:pt x="3057639" y="8166913"/>
                </a:lnTo>
                <a:lnTo>
                  <a:pt x="3057639" y="7021982"/>
                </a:lnTo>
                <a:lnTo>
                  <a:pt x="3077870" y="7010324"/>
                </a:lnTo>
                <a:lnTo>
                  <a:pt x="3017177" y="7010324"/>
                </a:lnTo>
                <a:lnTo>
                  <a:pt x="3017177" y="8751202"/>
                </a:lnTo>
                <a:lnTo>
                  <a:pt x="2996946" y="8762860"/>
                </a:lnTo>
                <a:lnTo>
                  <a:pt x="2551392" y="9020010"/>
                </a:lnTo>
                <a:lnTo>
                  <a:pt x="2551392" y="8762924"/>
                </a:lnTo>
                <a:lnTo>
                  <a:pt x="2510955" y="8762860"/>
                </a:lnTo>
                <a:lnTo>
                  <a:pt x="2510929" y="9043340"/>
                </a:lnTo>
                <a:lnTo>
                  <a:pt x="1519008" y="9615830"/>
                </a:lnTo>
                <a:lnTo>
                  <a:pt x="1498777" y="9604121"/>
                </a:lnTo>
                <a:lnTo>
                  <a:pt x="1529067" y="9656623"/>
                </a:lnTo>
                <a:lnTo>
                  <a:pt x="1599895" y="9615830"/>
                </a:lnTo>
                <a:lnTo>
                  <a:pt x="2632303" y="9020010"/>
                </a:lnTo>
                <a:lnTo>
                  <a:pt x="3017151" y="8797912"/>
                </a:lnTo>
                <a:lnTo>
                  <a:pt x="3037382" y="8762860"/>
                </a:lnTo>
                <a:lnTo>
                  <a:pt x="3057664" y="8797912"/>
                </a:lnTo>
                <a:lnTo>
                  <a:pt x="3503193" y="9055011"/>
                </a:lnTo>
                <a:lnTo>
                  <a:pt x="3280448" y="9183560"/>
                </a:lnTo>
                <a:lnTo>
                  <a:pt x="3300603" y="9218524"/>
                </a:lnTo>
                <a:lnTo>
                  <a:pt x="3543655" y="9078392"/>
                </a:lnTo>
                <a:lnTo>
                  <a:pt x="4356811" y="9547669"/>
                </a:lnTo>
                <a:lnTo>
                  <a:pt x="4356811" y="9500946"/>
                </a:lnTo>
                <a:lnTo>
                  <a:pt x="3077895" y="8762860"/>
                </a:lnTo>
                <a:lnTo>
                  <a:pt x="3077235" y="8762860"/>
                </a:lnTo>
                <a:lnTo>
                  <a:pt x="3057004" y="8751202"/>
                </a:lnTo>
                <a:lnTo>
                  <a:pt x="3057004" y="8728951"/>
                </a:lnTo>
                <a:lnTo>
                  <a:pt x="3057639" y="8727872"/>
                </a:lnTo>
                <a:lnTo>
                  <a:pt x="3057639" y="8213623"/>
                </a:lnTo>
                <a:lnTo>
                  <a:pt x="3279914" y="8341906"/>
                </a:lnTo>
                <a:lnTo>
                  <a:pt x="3279762" y="8342173"/>
                </a:lnTo>
                <a:lnTo>
                  <a:pt x="4008653" y="8762860"/>
                </a:lnTo>
                <a:lnTo>
                  <a:pt x="4009148" y="8762860"/>
                </a:lnTo>
                <a:lnTo>
                  <a:pt x="4356811" y="8963495"/>
                </a:lnTo>
                <a:lnTo>
                  <a:pt x="4356811" y="8916822"/>
                </a:lnTo>
                <a:close/>
              </a:path>
              <a:path w="4357369" h="10287000">
                <a:moveTo>
                  <a:pt x="4356811" y="7748803"/>
                </a:moveTo>
                <a:lnTo>
                  <a:pt x="4089450" y="7594473"/>
                </a:lnTo>
                <a:lnTo>
                  <a:pt x="4129836" y="7571168"/>
                </a:lnTo>
                <a:lnTo>
                  <a:pt x="4312221" y="7465923"/>
                </a:lnTo>
                <a:lnTo>
                  <a:pt x="4291990" y="7430884"/>
                </a:lnTo>
                <a:lnTo>
                  <a:pt x="4048988" y="7571168"/>
                </a:lnTo>
                <a:lnTo>
                  <a:pt x="3806558" y="7431227"/>
                </a:lnTo>
                <a:lnTo>
                  <a:pt x="3806761" y="7430884"/>
                </a:lnTo>
                <a:lnTo>
                  <a:pt x="3644760" y="7337399"/>
                </a:lnTo>
                <a:lnTo>
                  <a:pt x="3563759" y="7290663"/>
                </a:lnTo>
                <a:lnTo>
                  <a:pt x="3563759" y="7010324"/>
                </a:lnTo>
                <a:lnTo>
                  <a:pt x="3523297" y="7010324"/>
                </a:lnTo>
                <a:lnTo>
                  <a:pt x="3523297" y="7893913"/>
                </a:lnTo>
                <a:lnTo>
                  <a:pt x="3527196" y="7900263"/>
                </a:lnTo>
                <a:lnTo>
                  <a:pt x="3532987" y="7903756"/>
                </a:lnTo>
                <a:lnTo>
                  <a:pt x="3532860" y="7904023"/>
                </a:lnTo>
                <a:lnTo>
                  <a:pt x="4356811" y="8379625"/>
                </a:lnTo>
                <a:lnTo>
                  <a:pt x="4356811" y="8332952"/>
                </a:lnTo>
                <a:lnTo>
                  <a:pt x="3563150" y="7874902"/>
                </a:lnTo>
                <a:lnTo>
                  <a:pt x="3563150" y="7852651"/>
                </a:lnTo>
                <a:lnTo>
                  <a:pt x="3563759" y="7851648"/>
                </a:lnTo>
                <a:lnTo>
                  <a:pt x="3563759" y="7337399"/>
                </a:lnTo>
                <a:lnTo>
                  <a:pt x="3786060" y="7465657"/>
                </a:lnTo>
                <a:lnTo>
                  <a:pt x="3785882" y="7466000"/>
                </a:lnTo>
                <a:lnTo>
                  <a:pt x="4356811" y="7795501"/>
                </a:lnTo>
                <a:lnTo>
                  <a:pt x="4356811" y="7748803"/>
                </a:lnTo>
                <a:close/>
              </a:path>
              <a:path w="4357369" h="10287000">
                <a:moveTo>
                  <a:pt x="4356811" y="7393991"/>
                </a:moveTo>
                <a:lnTo>
                  <a:pt x="4292727" y="7430960"/>
                </a:lnTo>
                <a:lnTo>
                  <a:pt x="4312958" y="7466000"/>
                </a:lnTo>
                <a:lnTo>
                  <a:pt x="4356811" y="7440689"/>
                </a:lnTo>
                <a:lnTo>
                  <a:pt x="4356811" y="7393991"/>
                </a:lnTo>
                <a:close/>
              </a:path>
              <a:path w="4357369" h="10287000">
                <a:moveTo>
                  <a:pt x="4356811" y="6580022"/>
                </a:moveTo>
                <a:lnTo>
                  <a:pt x="4312907" y="6554686"/>
                </a:lnTo>
                <a:lnTo>
                  <a:pt x="4292676" y="6589725"/>
                </a:lnTo>
                <a:lnTo>
                  <a:pt x="4356811" y="6626733"/>
                </a:lnTo>
                <a:lnTo>
                  <a:pt x="4356811" y="6580022"/>
                </a:lnTo>
                <a:close/>
              </a:path>
              <a:path w="4357369" h="10287000">
                <a:moveTo>
                  <a:pt x="4356811" y="5995822"/>
                </a:moveTo>
                <a:lnTo>
                  <a:pt x="3077895" y="5257724"/>
                </a:lnTo>
                <a:lnTo>
                  <a:pt x="3037433" y="5257724"/>
                </a:lnTo>
                <a:lnTo>
                  <a:pt x="3057664" y="5292763"/>
                </a:lnTo>
                <a:lnTo>
                  <a:pt x="3503193" y="5549862"/>
                </a:lnTo>
                <a:lnTo>
                  <a:pt x="3280448" y="5678411"/>
                </a:lnTo>
                <a:lnTo>
                  <a:pt x="3300653" y="5713463"/>
                </a:lnTo>
                <a:lnTo>
                  <a:pt x="3543655" y="5573217"/>
                </a:lnTo>
                <a:lnTo>
                  <a:pt x="4356811" y="6042507"/>
                </a:lnTo>
                <a:lnTo>
                  <a:pt x="4356811" y="5995822"/>
                </a:lnTo>
                <a:close/>
              </a:path>
              <a:path w="4357369" h="10287000">
                <a:moveTo>
                  <a:pt x="4356811" y="5411673"/>
                </a:moveTo>
                <a:lnTo>
                  <a:pt x="4090073" y="5257749"/>
                </a:lnTo>
                <a:lnTo>
                  <a:pt x="4009148" y="5257749"/>
                </a:lnTo>
                <a:lnTo>
                  <a:pt x="4356811" y="5458384"/>
                </a:lnTo>
                <a:lnTo>
                  <a:pt x="4356811" y="5411673"/>
                </a:lnTo>
                <a:close/>
              </a:path>
              <a:path w="4357369" h="10287000">
                <a:moveTo>
                  <a:pt x="4356811" y="4243667"/>
                </a:moveTo>
                <a:lnTo>
                  <a:pt x="4089450" y="4089349"/>
                </a:lnTo>
                <a:lnTo>
                  <a:pt x="4129913" y="4065994"/>
                </a:lnTo>
                <a:lnTo>
                  <a:pt x="4312221" y="3960774"/>
                </a:lnTo>
                <a:lnTo>
                  <a:pt x="4291990" y="3925760"/>
                </a:lnTo>
                <a:lnTo>
                  <a:pt x="4048988" y="4065994"/>
                </a:lnTo>
                <a:lnTo>
                  <a:pt x="3806558" y="3926103"/>
                </a:lnTo>
                <a:lnTo>
                  <a:pt x="3806761" y="3925735"/>
                </a:lnTo>
                <a:lnTo>
                  <a:pt x="3644671" y="3832199"/>
                </a:lnTo>
                <a:lnTo>
                  <a:pt x="3563759" y="3785514"/>
                </a:lnTo>
                <a:lnTo>
                  <a:pt x="3563759" y="3505123"/>
                </a:lnTo>
                <a:lnTo>
                  <a:pt x="3563810" y="3224644"/>
                </a:lnTo>
                <a:lnTo>
                  <a:pt x="3806685" y="3084423"/>
                </a:lnTo>
                <a:lnTo>
                  <a:pt x="3786454" y="3049460"/>
                </a:lnTo>
                <a:lnTo>
                  <a:pt x="3020758" y="3491369"/>
                </a:lnTo>
                <a:lnTo>
                  <a:pt x="3017202" y="3498113"/>
                </a:lnTo>
                <a:lnTo>
                  <a:pt x="3017202" y="3505123"/>
                </a:lnTo>
                <a:lnTo>
                  <a:pt x="3017177" y="5246052"/>
                </a:lnTo>
                <a:lnTo>
                  <a:pt x="2996946" y="5257724"/>
                </a:lnTo>
                <a:lnTo>
                  <a:pt x="2551392" y="5514835"/>
                </a:lnTo>
                <a:lnTo>
                  <a:pt x="2551404" y="5257939"/>
                </a:lnTo>
                <a:lnTo>
                  <a:pt x="2551468" y="4416107"/>
                </a:lnTo>
                <a:lnTo>
                  <a:pt x="2551531" y="4346283"/>
                </a:lnTo>
                <a:lnTo>
                  <a:pt x="2551531" y="3505720"/>
                </a:lnTo>
                <a:lnTo>
                  <a:pt x="2511069" y="3505720"/>
                </a:lnTo>
                <a:lnTo>
                  <a:pt x="2511069" y="4346283"/>
                </a:lnTo>
                <a:lnTo>
                  <a:pt x="2511006" y="4416107"/>
                </a:lnTo>
                <a:lnTo>
                  <a:pt x="2511006" y="5257724"/>
                </a:lnTo>
                <a:lnTo>
                  <a:pt x="2510929" y="5538203"/>
                </a:lnTo>
                <a:lnTo>
                  <a:pt x="1519008" y="6110668"/>
                </a:lnTo>
                <a:lnTo>
                  <a:pt x="1498777" y="6098972"/>
                </a:lnTo>
                <a:lnTo>
                  <a:pt x="1529130" y="6151524"/>
                </a:lnTo>
                <a:lnTo>
                  <a:pt x="1599933" y="6110668"/>
                </a:lnTo>
                <a:lnTo>
                  <a:pt x="2632354" y="5514835"/>
                </a:lnTo>
                <a:lnTo>
                  <a:pt x="3017151" y="5292763"/>
                </a:lnTo>
                <a:lnTo>
                  <a:pt x="3037382" y="5257724"/>
                </a:lnTo>
                <a:lnTo>
                  <a:pt x="3077235" y="5257685"/>
                </a:lnTo>
                <a:lnTo>
                  <a:pt x="3057055" y="5246052"/>
                </a:lnTo>
                <a:lnTo>
                  <a:pt x="3057004" y="5223776"/>
                </a:lnTo>
                <a:lnTo>
                  <a:pt x="3057639" y="5222697"/>
                </a:lnTo>
                <a:lnTo>
                  <a:pt x="3057639" y="4708449"/>
                </a:lnTo>
                <a:lnTo>
                  <a:pt x="3279940" y="4836757"/>
                </a:lnTo>
                <a:lnTo>
                  <a:pt x="3279762" y="4837049"/>
                </a:lnTo>
                <a:lnTo>
                  <a:pt x="4008653" y="5257724"/>
                </a:lnTo>
                <a:lnTo>
                  <a:pt x="4089577" y="5257724"/>
                </a:lnTo>
                <a:lnTo>
                  <a:pt x="3300463" y="4802289"/>
                </a:lnTo>
                <a:lnTo>
                  <a:pt x="3300628" y="4801984"/>
                </a:lnTo>
                <a:lnTo>
                  <a:pt x="3138563" y="4708449"/>
                </a:lnTo>
                <a:lnTo>
                  <a:pt x="3057639" y="4661738"/>
                </a:lnTo>
                <a:lnTo>
                  <a:pt x="3057639" y="3516782"/>
                </a:lnTo>
                <a:lnTo>
                  <a:pt x="3077870" y="3505123"/>
                </a:lnTo>
                <a:lnTo>
                  <a:pt x="3523348" y="3247974"/>
                </a:lnTo>
                <a:lnTo>
                  <a:pt x="3523373" y="3505123"/>
                </a:lnTo>
                <a:lnTo>
                  <a:pt x="3523297" y="4388764"/>
                </a:lnTo>
                <a:lnTo>
                  <a:pt x="3527196" y="4395089"/>
                </a:lnTo>
                <a:lnTo>
                  <a:pt x="3532987" y="4398632"/>
                </a:lnTo>
                <a:lnTo>
                  <a:pt x="3532809" y="4398950"/>
                </a:lnTo>
                <a:lnTo>
                  <a:pt x="4356811" y="4874501"/>
                </a:lnTo>
                <a:lnTo>
                  <a:pt x="4356811" y="4827790"/>
                </a:lnTo>
                <a:lnTo>
                  <a:pt x="3563150" y="4369752"/>
                </a:lnTo>
                <a:lnTo>
                  <a:pt x="3563150" y="4347476"/>
                </a:lnTo>
                <a:lnTo>
                  <a:pt x="3563759" y="4346473"/>
                </a:lnTo>
                <a:lnTo>
                  <a:pt x="3563759" y="3832199"/>
                </a:lnTo>
                <a:lnTo>
                  <a:pt x="3786086" y="3960482"/>
                </a:lnTo>
                <a:lnTo>
                  <a:pt x="3785882" y="3960863"/>
                </a:lnTo>
                <a:lnTo>
                  <a:pt x="4356811" y="4290352"/>
                </a:lnTo>
                <a:lnTo>
                  <a:pt x="4356811" y="4243667"/>
                </a:lnTo>
                <a:close/>
              </a:path>
              <a:path w="4357369" h="10287000">
                <a:moveTo>
                  <a:pt x="4356811" y="3888854"/>
                </a:moveTo>
                <a:lnTo>
                  <a:pt x="4292727" y="3925836"/>
                </a:lnTo>
                <a:lnTo>
                  <a:pt x="4312958" y="3960863"/>
                </a:lnTo>
                <a:lnTo>
                  <a:pt x="4356811" y="3935539"/>
                </a:lnTo>
                <a:lnTo>
                  <a:pt x="4356811" y="3888854"/>
                </a:lnTo>
                <a:close/>
              </a:path>
              <a:path w="4357369" h="10287000">
                <a:moveTo>
                  <a:pt x="4356811" y="3074847"/>
                </a:moveTo>
                <a:lnTo>
                  <a:pt x="4312907" y="3049511"/>
                </a:lnTo>
                <a:lnTo>
                  <a:pt x="4292676" y="3084588"/>
                </a:lnTo>
                <a:lnTo>
                  <a:pt x="4356811" y="3121583"/>
                </a:lnTo>
                <a:lnTo>
                  <a:pt x="4356811" y="3074847"/>
                </a:lnTo>
                <a:close/>
              </a:path>
              <a:path w="4357369" h="10287000">
                <a:moveTo>
                  <a:pt x="4356811" y="2490686"/>
                </a:moveTo>
                <a:lnTo>
                  <a:pt x="3624542" y="2068068"/>
                </a:lnTo>
                <a:lnTo>
                  <a:pt x="3077895" y="1752600"/>
                </a:lnTo>
                <a:lnTo>
                  <a:pt x="3037433" y="1752600"/>
                </a:lnTo>
                <a:lnTo>
                  <a:pt x="3057664" y="1787588"/>
                </a:lnTo>
                <a:lnTo>
                  <a:pt x="3503193" y="2044738"/>
                </a:lnTo>
                <a:lnTo>
                  <a:pt x="3280448" y="2173211"/>
                </a:lnTo>
                <a:lnTo>
                  <a:pt x="3300653" y="2208288"/>
                </a:lnTo>
                <a:lnTo>
                  <a:pt x="3543655" y="2068068"/>
                </a:lnTo>
                <a:lnTo>
                  <a:pt x="4356811" y="2537383"/>
                </a:lnTo>
                <a:lnTo>
                  <a:pt x="4356811" y="2490686"/>
                </a:lnTo>
                <a:close/>
              </a:path>
              <a:path w="4357369" h="10287000">
                <a:moveTo>
                  <a:pt x="4356811" y="1906524"/>
                </a:moveTo>
                <a:lnTo>
                  <a:pt x="4090073" y="1752600"/>
                </a:lnTo>
                <a:lnTo>
                  <a:pt x="4009148" y="1752600"/>
                </a:lnTo>
                <a:lnTo>
                  <a:pt x="4356811" y="1953234"/>
                </a:lnTo>
                <a:lnTo>
                  <a:pt x="4356811" y="1906524"/>
                </a:lnTo>
                <a:close/>
              </a:path>
              <a:path w="4357369" h="10287000">
                <a:moveTo>
                  <a:pt x="4356811" y="738492"/>
                </a:moveTo>
                <a:lnTo>
                  <a:pt x="4089450" y="584238"/>
                </a:lnTo>
                <a:lnTo>
                  <a:pt x="4129989" y="560819"/>
                </a:lnTo>
                <a:lnTo>
                  <a:pt x="4312221" y="455599"/>
                </a:lnTo>
                <a:lnTo>
                  <a:pt x="4291990" y="420611"/>
                </a:lnTo>
                <a:lnTo>
                  <a:pt x="4048988" y="560819"/>
                </a:lnTo>
                <a:lnTo>
                  <a:pt x="3806558" y="420954"/>
                </a:lnTo>
                <a:lnTo>
                  <a:pt x="3806761" y="420560"/>
                </a:lnTo>
                <a:lnTo>
                  <a:pt x="3644709" y="327050"/>
                </a:lnTo>
                <a:lnTo>
                  <a:pt x="3563759" y="280339"/>
                </a:lnTo>
                <a:lnTo>
                  <a:pt x="3563759" y="0"/>
                </a:lnTo>
                <a:lnTo>
                  <a:pt x="3523297" y="0"/>
                </a:lnTo>
                <a:lnTo>
                  <a:pt x="3523297" y="883640"/>
                </a:lnTo>
                <a:lnTo>
                  <a:pt x="3527196" y="889914"/>
                </a:lnTo>
                <a:lnTo>
                  <a:pt x="3532987" y="893495"/>
                </a:lnTo>
                <a:lnTo>
                  <a:pt x="3532809" y="893838"/>
                </a:lnTo>
                <a:lnTo>
                  <a:pt x="4356811" y="1369377"/>
                </a:lnTo>
                <a:lnTo>
                  <a:pt x="4356811" y="1322641"/>
                </a:lnTo>
                <a:lnTo>
                  <a:pt x="3563150" y="864628"/>
                </a:lnTo>
                <a:lnTo>
                  <a:pt x="3563150" y="842327"/>
                </a:lnTo>
                <a:lnTo>
                  <a:pt x="3563759" y="841298"/>
                </a:lnTo>
                <a:lnTo>
                  <a:pt x="3563759" y="327050"/>
                </a:lnTo>
                <a:lnTo>
                  <a:pt x="3786086" y="455345"/>
                </a:lnTo>
                <a:lnTo>
                  <a:pt x="3785882" y="455688"/>
                </a:lnTo>
                <a:lnTo>
                  <a:pt x="4356811" y="785215"/>
                </a:lnTo>
                <a:lnTo>
                  <a:pt x="4356811" y="738492"/>
                </a:lnTo>
                <a:close/>
              </a:path>
              <a:path w="4357369" h="10287000">
                <a:moveTo>
                  <a:pt x="4356811" y="383692"/>
                </a:moveTo>
                <a:lnTo>
                  <a:pt x="4292727" y="420687"/>
                </a:lnTo>
                <a:lnTo>
                  <a:pt x="4312958" y="455688"/>
                </a:lnTo>
                <a:lnTo>
                  <a:pt x="4356811" y="430377"/>
                </a:lnTo>
                <a:lnTo>
                  <a:pt x="4356811" y="383692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3931176" y="11"/>
            <a:ext cx="2025014" cy="10287000"/>
          </a:xfrm>
          <a:custGeom>
            <a:avLst/>
            <a:gdLst/>
            <a:ahLst/>
            <a:cxnLst/>
            <a:rect l="l" t="t" r="r" b="b"/>
            <a:pathLst>
              <a:path w="2025015" h="10287000">
                <a:moveTo>
                  <a:pt x="20205" y="7045312"/>
                </a:moveTo>
                <a:lnTo>
                  <a:pt x="0" y="7010400"/>
                </a:lnTo>
                <a:lnTo>
                  <a:pt x="0" y="7033730"/>
                </a:lnTo>
                <a:lnTo>
                  <a:pt x="20205" y="7045312"/>
                </a:lnTo>
                <a:close/>
              </a:path>
              <a:path w="2025015" h="10287000">
                <a:moveTo>
                  <a:pt x="20205" y="35039"/>
                </a:moveTo>
                <a:lnTo>
                  <a:pt x="0" y="76"/>
                </a:lnTo>
                <a:lnTo>
                  <a:pt x="0" y="23380"/>
                </a:lnTo>
                <a:lnTo>
                  <a:pt x="20205" y="35039"/>
                </a:lnTo>
                <a:close/>
              </a:path>
              <a:path w="2025015" h="10287000">
                <a:moveTo>
                  <a:pt x="263169" y="7466000"/>
                </a:moveTo>
                <a:lnTo>
                  <a:pt x="242938" y="7430960"/>
                </a:lnTo>
                <a:lnTo>
                  <a:pt x="0" y="7571168"/>
                </a:lnTo>
                <a:lnTo>
                  <a:pt x="0" y="7617879"/>
                </a:lnTo>
                <a:lnTo>
                  <a:pt x="263169" y="7466000"/>
                </a:lnTo>
                <a:close/>
              </a:path>
              <a:path w="2025015" h="10287000">
                <a:moveTo>
                  <a:pt x="526351" y="7921612"/>
                </a:moveTo>
                <a:lnTo>
                  <a:pt x="496023" y="7869161"/>
                </a:lnTo>
                <a:lnTo>
                  <a:pt x="0" y="8155330"/>
                </a:lnTo>
                <a:lnTo>
                  <a:pt x="0" y="8202041"/>
                </a:lnTo>
                <a:lnTo>
                  <a:pt x="506120" y="7909941"/>
                </a:lnTo>
                <a:lnTo>
                  <a:pt x="526351" y="7921612"/>
                </a:lnTo>
                <a:close/>
              </a:path>
              <a:path w="2025015" h="10287000">
                <a:moveTo>
                  <a:pt x="526351" y="911288"/>
                </a:moveTo>
                <a:lnTo>
                  <a:pt x="495998" y="858761"/>
                </a:lnTo>
                <a:lnTo>
                  <a:pt x="0" y="1145057"/>
                </a:lnTo>
                <a:lnTo>
                  <a:pt x="0" y="1191691"/>
                </a:lnTo>
                <a:lnTo>
                  <a:pt x="506120" y="899629"/>
                </a:lnTo>
                <a:lnTo>
                  <a:pt x="526351" y="911288"/>
                </a:lnTo>
                <a:close/>
              </a:path>
              <a:path w="2025015" h="10287000">
                <a:moveTo>
                  <a:pt x="1052169" y="7010260"/>
                </a:moveTo>
                <a:lnTo>
                  <a:pt x="263055" y="6554864"/>
                </a:lnTo>
                <a:lnTo>
                  <a:pt x="263220" y="6554546"/>
                </a:lnTo>
                <a:lnTo>
                  <a:pt x="101155" y="6461023"/>
                </a:lnTo>
                <a:lnTo>
                  <a:pt x="20231" y="6414313"/>
                </a:lnTo>
                <a:lnTo>
                  <a:pt x="20231" y="5269408"/>
                </a:lnTo>
                <a:lnTo>
                  <a:pt x="40462" y="5257724"/>
                </a:lnTo>
                <a:lnTo>
                  <a:pt x="0" y="5257724"/>
                </a:lnTo>
                <a:lnTo>
                  <a:pt x="0" y="7010260"/>
                </a:lnTo>
                <a:lnTo>
                  <a:pt x="39827" y="7010260"/>
                </a:lnTo>
                <a:lnTo>
                  <a:pt x="19596" y="6998602"/>
                </a:lnTo>
                <a:lnTo>
                  <a:pt x="19596" y="6976351"/>
                </a:lnTo>
                <a:lnTo>
                  <a:pt x="20231" y="6975272"/>
                </a:lnTo>
                <a:lnTo>
                  <a:pt x="20231" y="6461023"/>
                </a:lnTo>
                <a:lnTo>
                  <a:pt x="242531" y="6589331"/>
                </a:lnTo>
                <a:lnTo>
                  <a:pt x="242354" y="6589623"/>
                </a:lnTo>
                <a:lnTo>
                  <a:pt x="971245" y="7010260"/>
                </a:lnTo>
                <a:lnTo>
                  <a:pt x="1052169" y="7010260"/>
                </a:lnTo>
                <a:close/>
              </a:path>
              <a:path w="2025015" h="10287000">
                <a:moveTo>
                  <a:pt x="1275473" y="8307184"/>
                </a:moveTo>
                <a:lnTo>
                  <a:pt x="509752" y="7865262"/>
                </a:lnTo>
                <a:lnTo>
                  <a:pt x="502094" y="7865605"/>
                </a:lnTo>
                <a:lnTo>
                  <a:pt x="496023" y="7869110"/>
                </a:lnTo>
                <a:lnTo>
                  <a:pt x="526326" y="7921561"/>
                </a:lnTo>
                <a:lnTo>
                  <a:pt x="971880" y="8178635"/>
                </a:lnTo>
                <a:lnTo>
                  <a:pt x="749096" y="8307260"/>
                </a:lnTo>
                <a:lnTo>
                  <a:pt x="769327" y="8342223"/>
                </a:lnTo>
                <a:lnTo>
                  <a:pt x="1012342" y="8202041"/>
                </a:lnTo>
                <a:lnTo>
                  <a:pt x="1255242" y="8342173"/>
                </a:lnTo>
                <a:lnTo>
                  <a:pt x="1275473" y="8307184"/>
                </a:lnTo>
                <a:close/>
              </a:path>
              <a:path w="2025015" h="10287000">
                <a:moveTo>
                  <a:pt x="1275473" y="1296860"/>
                </a:moveTo>
                <a:lnTo>
                  <a:pt x="509752" y="854989"/>
                </a:lnTo>
                <a:lnTo>
                  <a:pt x="502094" y="855256"/>
                </a:lnTo>
                <a:lnTo>
                  <a:pt x="496023" y="858761"/>
                </a:lnTo>
                <a:lnTo>
                  <a:pt x="526326" y="911212"/>
                </a:lnTo>
                <a:lnTo>
                  <a:pt x="971880" y="1168361"/>
                </a:lnTo>
                <a:lnTo>
                  <a:pt x="749096" y="1296911"/>
                </a:lnTo>
                <a:lnTo>
                  <a:pt x="769327" y="1331988"/>
                </a:lnTo>
                <a:lnTo>
                  <a:pt x="1012342" y="1191691"/>
                </a:lnTo>
                <a:lnTo>
                  <a:pt x="1255242" y="1331899"/>
                </a:lnTo>
                <a:lnTo>
                  <a:pt x="1275473" y="1296860"/>
                </a:lnTo>
                <a:close/>
              </a:path>
              <a:path w="2025015" h="10287000">
                <a:moveTo>
                  <a:pt x="1528521" y="7869110"/>
                </a:moveTo>
                <a:lnTo>
                  <a:pt x="587108" y="7325792"/>
                </a:lnTo>
                <a:lnTo>
                  <a:pt x="40487" y="7010324"/>
                </a:lnTo>
                <a:lnTo>
                  <a:pt x="25" y="7010324"/>
                </a:lnTo>
                <a:lnTo>
                  <a:pt x="20256" y="7045312"/>
                </a:lnTo>
                <a:lnTo>
                  <a:pt x="465785" y="7302462"/>
                </a:lnTo>
                <a:lnTo>
                  <a:pt x="243039" y="7430960"/>
                </a:lnTo>
                <a:lnTo>
                  <a:pt x="263245" y="7466000"/>
                </a:lnTo>
                <a:lnTo>
                  <a:pt x="506247" y="7325792"/>
                </a:lnTo>
                <a:lnTo>
                  <a:pt x="1498168" y="7898282"/>
                </a:lnTo>
                <a:lnTo>
                  <a:pt x="1498168" y="7921612"/>
                </a:lnTo>
                <a:lnTo>
                  <a:pt x="1528470" y="7869161"/>
                </a:lnTo>
                <a:close/>
              </a:path>
              <a:path w="2025015" h="10287000">
                <a:moveTo>
                  <a:pt x="1528521" y="858761"/>
                </a:moveTo>
                <a:lnTo>
                  <a:pt x="587133" y="315468"/>
                </a:lnTo>
                <a:lnTo>
                  <a:pt x="40487" y="0"/>
                </a:lnTo>
                <a:lnTo>
                  <a:pt x="25" y="0"/>
                </a:lnTo>
                <a:lnTo>
                  <a:pt x="20256" y="35039"/>
                </a:lnTo>
                <a:lnTo>
                  <a:pt x="465785" y="292138"/>
                </a:lnTo>
                <a:lnTo>
                  <a:pt x="243039" y="420687"/>
                </a:lnTo>
                <a:lnTo>
                  <a:pt x="263207" y="455688"/>
                </a:lnTo>
                <a:lnTo>
                  <a:pt x="506247" y="315468"/>
                </a:lnTo>
                <a:lnTo>
                  <a:pt x="1498168" y="887958"/>
                </a:lnTo>
                <a:lnTo>
                  <a:pt x="1498168" y="911288"/>
                </a:lnTo>
                <a:lnTo>
                  <a:pt x="1528521" y="858761"/>
                </a:lnTo>
                <a:close/>
              </a:path>
              <a:path w="2025015" h="10287000">
                <a:moveTo>
                  <a:pt x="1780908" y="10094773"/>
                </a:moveTo>
                <a:lnTo>
                  <a:pt x="1760677" y="10059721"/>
                </a:lnTo>
                <a:lnTo>
                  <a:pt x="1517662" y="10199916"/>
                </a:lnTo>
                <a:lnTo>
                  <a:pt x="525741" y="9627502"/>
                </a:lnTo>
                <a:lnTo>
                  <a:pt x="525741" y="9605200"/>
                </a:lnTo>
                <a:lnTo>
                  <a:pt x="526275" y="9604248"/>
                </a:lnTo>
                <a:lnTo>
                  <a:pt x="526326" y="9089923"/>
                </a:lnTo>
                <a:lnTo>
                  <a:pt x="748652" y="9218206"/>
                </a:lnTo>
                <a:lnTo>
                  <a:pt x="748436" y="9218600"/>
                </a:lnTo>
                <a:lnTo>
                  <a:pt x="1507451" y="9656623"/>
                </a:lnTo>
                <a:lnTo>
                  <a:pt x="1514157" y="9660471"/>
                </a:lnTo>
                <a:lnTo>
                  <a:pt x="1521828" y="9660128"/>
                </a:lnTo>
                <a:lnTo>
                  <a:pt x="1527886" y="9656674"/>
                </a:lnTo>
                <a:lnTo>
                  <a:pt x="1497596" y="9604248"/>
                </a:lnTo>
                <a:lnTo>
                  <a:pt x="1052042" y="9347073"/>
                </a:lnTo>
                <a:lnTo>
                  <a:pt x="1092428" y="9323768"/>
                </a:lnTo>
                <a:lnTo>
                  <a:pt x="1274813" y="9218524"/>
                </a:lnTo>
                <a:lnTo>
                  <a:pt x="1254582" y="9183484"/>
                </a:lnTo>
                <a:lnTo>
                  <a:pt x="1011580" y="9323768"/>
                </a:lnTo>
                <a:lnTo>
                  <a:pt x="769150" y="9183827"/>
                </a:lnTo>
                <a:lnTo>
                  <a:pt x="769353" y="9183484"/>
                </a:lnTo>
                <a:lnTo>
                  <a:pt x="607263" y="9089923"/>
                </a:lnTo>
                <a:lnTo>
                  <a:pt x="526326" y="9043213"/>
                </a:lnTo>
                <a:lnTo>
                  <a:pt x="526326" y="8762860"/>
                </a:lnTo>
                <a:lnTo>
                  <a:pt x="526376" y="8482381"/>
                </a:lnTo>
                <a:lnTo>
                  <a:pt x="769277" y="8342173"/>
                </a:lnTo>
                <a:lnTo>
                  <a:pt x="749046" y="8307184"/>
                </a:lnTo>
                <a:lnTo>
                  <a:pt x="0" y="8739480"/>
                </a:lnTo>
                <a:lnTo>
                  <a:pt x="0" y="8762860"/>
                </a:lnTo>
                <a:lnTo>
                  <a:pt x="0" y="10286987"/>
                </a:lnTo>
                <a:lnTo>
                  <a:pt x="20231" y="10286987"/>
                </a:lnTo>
                <a:lnTo>
                  <a:pt x="20231" y="9966147"/>
                </a:lnTo>
                <a:lnTo>
                  <a:pt x="242531" y="10094506"/>
                </a:lnTo>
                <a:lnTo>
                  <a:pt x="242354" y="10094773"/>
                </a:lnTo>
                <a:lnTo>
                  <a:pt x="575398" y="10286987"/>
                </a:lnTo>
                <a:lnTo>
                  <a:pt x="656297" y="10286987"/>
                </a:lnTo>
                <a:lnTo>
                  <a:pt x="263055" y="10060038"/>
                </a:lnTo>
                <a:lnTo>
                  <a:pt x="263220" y="10059721"/>
                </a:lnTo>
                <a:lnTo>
                  <a:pt x="101041" y="9966147"/>
                </a:lnTo>
                <a:lnTo>
                  <a:pt x="20231" y="9919513"/>
                </a:lnTo>
                <a:lnTo>
                  <a:pt x="20231" y="8774532"/>
                </a:lnTo>
                <a:lnTo>
                  <a:pt x="40462" y="8762860"/>
                </a:lnTo>
                <a:lnTo>
                  <a:pt x="485914" y="8505685"/>
                </a:lnTo>
                <a:lnTo>
                  <a:pt x="485940" y="8762860"/>
                </a:lnTo>
                <a:lnTo>
                  <a:pt x="485863" y="9646514"/>
                </a:lnTo>
                <a:lnTo>
                  <a:pt x="489788" y="9652775"/>
                </a:lnTo>
                <a:lnTo>
                  <a:pt x="495579" y="9656356"/>
                </a:lnTo>
                <a:lnTo>
                  <a:pt x="495452" y="9656623"/>
                </a:lnTo>
                <a:lnTo>
                  <a:pt x="495528" y="9656750"/>
                </a:lnTo>
                <a:lnTo>
                  <a:pt x="1587550" y="10286987"/>
                </a:lnTo>
                <a:lnTo>
                  <a:pt x="1668462" y="10286987"/>
                </a:lnTo>
                <a:lnTo>
                  <a:pt x="1558124" y="10223322"/>
                </a:lnTo>
                <a:lnTo>
                  <a:pt x="1598688" y="10199916"/>
                </a:lnTo>
                <a:lnTo>
                  <a:pt x="1780882" y="10094773"/>
                </a:lnTo>
                <a:close/>
              </a:path>
              <a:path w="2025015" h="10287000">
                <a:moveTo>
                  <a:pt x="1781568" y="7430960"/>
                </a:moveTo>
                <a:lnTo>
                  <a:pt x="1052664" y="7010324"/>
                </a:lnTo>
                <a:lnTo>
                  <a:pt x="971753" y="7010324"/>
                </a:lnTo>
                <a:lnTo>
                  <a:pt x="1761337" y="7466000"/>
                </a:lnTo>
                <a:lnTo>
                  <a:pt x="1781568" y="7430960"/>
                </a:lnTo>
                <a:close/>
              </a:path>
              <a:path w="2025015" h="10287000">
                <a:moveTo>
                  <a:pt x="1781568" y="420687"/>
                </a:moveTo>
                <a:lnTo>
                  <a:pt x="1052664" y="0"/>
                </a:lnTo>
                <a:lnTo>
                  <a:pt x="971753" y="0"/>
                </a:lnTo>
                <a:lnTo>
                  <a:pt x="1761337" y="455688"/>
                </a:lnTo>
                <a:lnTo>
                  <a:pt x="1781568" y="420687"/>
                </a:lnTo>
                <a:close/>
              </a:path>
              <a:path w="2025015" h="10287000">
                <a:moveTo>
                  <a:pt x="2024545" y="7010324"/>
                </a:moveTo>
                <a:lnTo>
                  <a:pt x="2023884" y="7010324"/>
                </a:lnTo>
                <a:lnTo>
                  <a:pt x="2003653" y="6975272"/>
                </a:lnTo>
                <a:lnTo>
                  <a:pt x="1558124" y="6718147"/>
                </a:lnTo>
                <a:lnTo>
                  <a:pt x="1598612" y="6694792"/>
                </a:lnTo>
                <a:lnTo>
                  <a:pt x="1780908" y="6589598"/>
                </a:lnTo>
                <a:lnTo>
                  <a:pt x="1760689" y="6554610"/>
                </a:lnTo>
                <a:lnTo>
                  <a:pt x="1517662" y="6694792"/>
                </a:lnTo>
                <a:lnTo>
                  <a:pt x="525741" y="6122352"/>
                </a:lnTo>
                <a:lnTo>
                  <a:pt x="525741" y="6100051"/>
                </a:lnTo>
                <a:lnTo>
                  <a:pt x="526313" y="6099073"/>
                </a:lnTo>
                <a:lnTo>
                  <a:pt x="526326" y="5584799"/>
                </a:lnTo>
                <a:lnTo>
                  <a:pt x="748652" y="5713057"/>
                </a:lnTo>
                <a:lnTo>
                  <a:pt x="748436" y="5713425"/>
                </a:lnTo>
                <a:lnTo>
                  <a:pt x="1514157" y="6155321"/>
                </a:lnTo>
                <a:lnTo>
                  <a:pt x="1521828" y="6155004"/>
                </a:lnTo>
                <a:lnTo>
                  <a:pt x="1527886" y="6151524"/>
                </a:lnTo>
                <a:lnTo>
                  <a:pt x="1497596" y="6099073"/>
                </a:lnTo>
                <a:lnTo>
                  <a:pt x="1052042" y="5841924"/>
                </a:lnTo>
                <a:lnTo>
                  <a:pt x="1092504" y="5818568"/>
                </a:lnTo>
                <a:lnTo>
                  <a:pt x="1274813" y="5713349"/>
                </a:lnTo>
                <a:lnTo>
                  <a:pt x="1254582" y="5678335"/>
                </a:lnTo>
                <a:lnTo>
                  <a:pt x="1011580" y="5818568"/>
                </a:lnTo>
                <a:lnTo>
                  <a:pt x="769150" y="5678678"/>
                </a:lnTo>
                <a:lnTo>
                  <a:pt x="769353" y="5678309"/>
                </a:lnTo>
                <a:lnTo>
                  <a:pt x="607288" y="5584799"/>
                </a:lnTo>
                <a:lnTo>
                  <a:pt x="526326" y="5538089"/>
                </a:lnTo>
                <a:lnTo>
                  <a:pt x="526326" y="5257724"/>
                </a:lnTo>
                <a:lnTo>
                  <a:pt x="485863" y="5257724"/>
                </a:lnTo>
                <a:lnTo>
                  <a:pt x="485863" y="6141339"/>
                </a:lnTo>
                <a:lnTo>
                  <a:pt x="489788" y="6147663"/>
                </a:lnTo>
                <a:lnTo>
                  <a:pt x="495579" y="6151181"/>
                </a:lnTo>
                <a:lnTo>
                  <a:pt x="495401" y="6151524"/>
                </a:lnTo>
                <a:lnTo>
                  <a:pt x="1983422" y="7010324"/>
                </a:lnTo>
                <a:lnTo>
                  <a:pt x="1984082" y="7010324"/>
                </a:lnTo>
                <a:lnTo>
                  <a:pt x="2004314" y="7021982"/>
                </a:lnTo>
                <a:lnTo>
                  <a:pt x="2004314" y="7045312"/>
                </a:lnTo>
                <a:lnTo>
                  <a:pt x="2024545" y="7010324"/>
                </a:lnTo>
                <a:close/>
              </a:path>
              <a:path w="2025015" h="10287000">
                <a:moveTo>
                  <a:pt x="2024545" y="0"/>
                </a:moveTo>
                <a:lnTo>
                  <a:pt x="1984082" y="0"/>
                </a:lnTo>
                <a:lnTo>
                  <a:pt x="2004314" y="11709"/>
                </a:lnTo>
                <a:lnTo>
                  <a:pt x="2004314" y="35039"/>
                </a:lnTo>
                <a:lnTo>
                  <a:pt x="2024545" y="0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276445" y="1638063"/>
            <a:ext cx="5114925" cy="3643629"/>
          </a:xfrm>
          <a:custGeom>
            <a:avLst/>
            <a:gdLst/>
            <a:ahLst/>
            <a:cxnLst/>
            <a:rect l="l" t="t" r="r" b="b"/>
            <a:pathLst>
              <a:path w="5114925" h="3643629">
                <a:moveTo>
                  <a:pt x="530048" y="3643564"/>
                </a:moveTo>
                <a:lnTo>
                  <a:pt x="4586201" y="3640547"/>
                </a:lnTo>
                <a:lnTo>
                  <a:pt x="4634242" y="3638385"/>
                </a:lnTo>
                <a:lnTo>
                  <a:pt x="4681087" y="3632024"/>
                </a:lnTo>
                <a:lnTo>
                  <a:pt x="4726551" y="3621653"/>
                </a:lnTo>
                <a:lnTo>
                  <a:pt x="4770443" y="3607458"/>
                </a:lnTo>
                <a:lnTo>
                  <a:pt x="4812577" y="3589629"/>
                </a:lnTo>
                <a:lnTo>
                  <a:pt x="4852764" y="3568352"/>
                </a:lnTo>
                <a:lnTo>
                  <a:pt x="4890816" y="3543815"/>
                </a:lnTo>
                <a:lnTo>
                  <a:pt x="4926545" y="3516206"/>
                </a:lnTo>
                <a:lnTo>
                  <a:pt x="4959765" y="3485714"/>
                </a:lnTo>
                <a:lnTo>
                  <a:pt x="4990285" y="3452526"/>
                </a:lnTo>
                <a:lnTo>
                  <a:pt x="5017919" y="3416829"/>
                </a:lnTo>
                <a:lnTo>
                  <a:pt x="5042478" y="3378811"/>
                </a:lnTo>
                <a:lnTo>
                  <a:pt x="5063775" y="3338661"/>
                </a:lnTo>
                <a:lnTo>
                  <a:pt x="5081621" y="3296566"/>
                </a:lnTo>
                <a:lnTo>
                  <a:pt x="5095828" y="3252714"/>
                </a:lnTo>
                <a:lnTo>
                  <a:pt x="5106209" y="3207293"/>
                </a:lnTo>
                <a:lnTo>
                  <a:pt x="5112576" y="3160490"/>
                </a:lnTo>
                <a:lnTo>
                  <a:pt x="5114739" y="3112494"/>
                </a:lnTo>
                <a:lnTo>
                  <a:pt x="5113229" y="528052"/>
                </a:lnTo>
                <a:lnTo>
                  <a:pt x="5111065" y="479832"/>
                </a:lnTo>
                <a:lnTo>
                  <a:pt x="5104699" y="432856"/>
                </a:lnTo>
                <a:lnTo>
                  <a:pt x="5094318" y="387308"/>
                </a:lnTo>
                <a:lnTo>
                  <a:pt x="5080111" y="343371"/>
                </a:lnTo>
                <a:lnTo>
                  <a:pt x="5062264" y="301229"/>
                </a:lnTo>
                <a:lnTo>
                  <a:pt x="5040968" y="261064"/>
                </a:lnTo>
                <a:lnTo>
                  <a:pt x="5016409" y="223060"/>
                </a:lnTo>
                <a:lnTo>
                  <a:pt x="4988775" y="187400"/>
                </a:lnTo>
                <a:lnTo>
                  <a:pt x="4958254" y="154266"/>
                </a:lnTo>
                <a:lnTo>
                  <a:pt x="4925035" y="123843"/>
                </a:lnTo>
                <a:lnTo>
                  <a:pt x="4889306" y="96313"/>
                </a:lnTo>
                <a:lnTo>
                  <a:pt x="4851253" y="71859"/>
                </a:lnTo>
                <a:lnTo>
                  <a:pt x="4811066" y="50665"/>
                </a:lnTo>
                <a:lnTo>
                  <a:pt x="4768933" y="32914"/>
                </a:lnTo>
                <a:lnTo>
                  <a:pt x="4725040" y="18789"/>
                </a:lnTo>
                <a:lnTo>
                  <a:pt x="4679577" y="8472"/>
                </a:lnTo>
                <a:lnTo>
                  <a:pt x="4632732" y="2148"/>
                </a:lnTo>
                <a:lnTo>
                  <a:pt x="4584691" y="0"/>
                </a:lnTo>
                <a:lnTo>
                  <a:pt x="528538" y="3017"/>
                </a:lnTo>
                <a:lnTo>
                  <a:pt x="480497" y="5179"/>
                </a:lnTo>
                <a:lnTo>
                  <a:pt x="433652" y="11539"/>
                </a:lnTo>
                <a:lnTo>
                  <a:pt x="388189" y="21911"/>
                </a:lnTo>
                <a:lnTo>
                  <a:pt x="344296" y="36105"/>
                </a:lnTo>
                <a:lnTo>
                  <a:pt x="302163" y="53935"/>
                </a:lnTo>
                <a:lnTo>
                  <a:pt x="261976" y="75212"/>
                </a:lnTo>
                <a:lnTo>
                  <a:pt x="223923" y="99749"/>
                </a:lnTo>
                <a:lnTo>
                  <a:pt x="188194" y="127357"/>
                </a:lnTo>
                <a:lnTo>
                  <a:pt x="154975" y="157850"/>
                </a:lnTo>
                <a:lnTo>
                  <a:pt x="124454" y="191038"/>
                </a:lnTo>
                <a:lnTo>
                  <a:pt x="96820" y="226735"/>
                </a:lnTo>
                <a:lnTo>
                  <a:pt x="72261" y="264752"/>
                </a:lnTo>
                <a:lnTo>
                  <a:pt x="50964" y="304902"/>
                </a:lnTo>
                <a:lnTo>
                  <a:pt x="33118" y="346997"/>
                </a:lnTo>
                <a:lnTo>
                  <a:pt x="18911" y="390849"/>
                </a:lnTo>
                <a:lnTo>
                  <a:pt x="8530" y="436271"/>
                </a:lnTo>
                <a:lnTo>
                  <a:pt x="2163" y="483073"/>
                </a:lnTo>
                <a:lnTo>
                  <a:pt x="0" y="531070"/>
                </a:lnTo>
                <a:lnTo>
                  <a:pt x="1510" y="3115511"/>
                </a:lnTo>
                <a:lnTo>
                  <a:pt x="3674" y="3163508"/>
                </a:lnTo>
                <a:lnTo>
                  <a:pt x="10040" y="3210310"/>
                </a:lnTo>
                <a:lnTo>
                  <a:pt x="20421" y="3255732"/>
                </a:lnTo>
                <a:lnTo>
                  <a:pt x="34628" y="3299584"/>
                </a:lnTo>
                <a:lnTo>
                  <a:pt x="52475" y="3341679"/>
                </a:lnTo>
                <a:lnTo>
                  <a:pt x="73771" y="3381829"/>
                </a:lnTo>
                <a:lnTo>
                  <a:pt x="98330" y="3419846"/>
                </a:lnTo>
                <a:lnTo>
                  <a:pt x="125964" y="3455543"/>
                </a:lnTo>
                <a:lnTo>
                  <a:pt x="156485" y="3488731"/>
                </a:lnTo>
                <a:lnTo>
                  <a:pt x="189704" y="3519224"/>
                </a:lnTo>
                <a:lnTo>
                  <a:pt x="225433" y="3546832"/>
                </a:lnTo>
                <a:lnTo>
                  <a:pt x="263486" y="3571369"/>
                </a:lnTo>
                <a:lnTo>
                  <a:pt x="303673" y="3592646"/>
                </a:lnTo>
                <a:lnTo>
                  <a:pt x="345806" y="3610476"/>
                </a:lnTo>
                <a:lnTo>
                  <a:pt x="389699" y="3624670"/>
                </a:lnTo>
                <a:lnTo>
                  <a:pt x="435162" y="3635042"/>
                </a:lnTo>
                <a:lnTo>
                  <a:pt x="482007" y="3641402"/>
                </a:lnTo>
                <a:lnTo>
                  <a:pt x="530048" y="364356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630426" y="1838723"/>
            <a:ext cx="6474460" cy="3242310"/>
          </a:xfrm>
          <a:custGeom>
            <a:avLst/>
            <a:gdLst/>
            <a:ahLst/>
            <a:cxnLst/>
            <a:rect l="l" t="t" r="r" b="b"/>
            <a:pathLst>
              <a:path w="6474459" h="3242310">
                <a:moveTo>
                  <a:pt x="507396" y="3242244"/>
                </a:moveTo>
                <a:lnTo>
                  <a:pt x="5973991" y="3239227"/>
                </a:lnTo>
                <a:lnTo>
                  <a:pt x="6022175" y="3236943"/>
                </a:lnTo>
                <a:lnTo>
                  <a:pt x="6069054" y="3230233"/>
                </a:lnTo>
                <a:lnTo>
                  <a:pt x="6114418" y="3219302"/>
                </a:lnTo>
                <a:lnTo>
                  <a:pt x="6158060" y="3204361"/>
                </a:lnTo>
                <a:lnTo>
                  <a:pt x="6199771" y="3185617"/>
                </a:lnTo>
                <a:lnTo>
                  <a:pt x="6239343" y="3163278"/>
                </a:lnTo>
                <a:lnTo>
                  <a:pt x="6276567" y="3137552"/>
                </a:lnTo>
                <a:lnTo>
                  <a:pt x="6311235" y="3108648"/>
                </a:lnTo>
                <a:lnTo>
                  <a:pt x="6343139" y="3076774"/>
                </a:lnTo>
                <a:lnTo>
                  <a:pt x="6372069" y="3042138"/>
                </a:lnTo>
                <a:lnTo>
                  <a:pt x="6397819" y="3004948"/>
                </a:lnTo>
                <a:lnTo>
                  <a:pt x="6420178" y="2965412"/>
                </a:lnTo>
                <a:lnTo>
                  <a:pt x="6438940" y="2923739"/>
                </a:lnTo>
                <a:lnTo>
                  <a:pt x="6453895" y="2880138"/>
                </a:lnTo>
                <a:lnTo>
                  <a:pt x="6464835" y="2834815"/>
                </a:lnTo>
                <a:lnTo>
                  <a:pt x="6471552" y="2787979"/>
                </a:lnTo>
                <a:lnTo>
                  <a:pt x="6473837" y="2739839"/>
                </a:lnTo>
                <a:lnTo>
                  <a:pt x="6470817" y="531070"/>
                </a:lnTo>
                <a:lnTo>
                  <a:pt x="6468639" y="482822"/>
                </a:lnTo>
                <a:lnTo>
                  <a:pt x="6462233" y="435770"/>
                </a:lnTo>
                <a:lnTo>
                  <a:pt x="6451787" y="390102"/>
                </a:lnTo>
                <a:lnTo>
                  <a:pt x="6437491" y="346008"/>
                </a:lnTo>
                <a:lnTo>
                  <a:pt x="6419535" y="303677"/>
                </a:lnTo>
                <a:lnTo>
                  <a:pt x="6398108" y="263300"/>
                </a:lnTo>
                <a:lnTo>
                  <a:pt x="6373400" y="225064"/>
                </a:lnTo>
                <a:lnTo>
                  <a:pt x="6345600" y="189159"/>
                </a:lnTo>
                <a:lnTo>
                  <a:pt x="6314898" y="155775"/>
                </a:lnTo>
                <a:lnTo>
                  <a:pt x="6281484" y="125101"/>
                </a:lnTo>
                <a:lnTo>
                  <a:pt x="6245546" y="97327"/>
                </a:lnTo>
                <a:lnTo>
                  <a:pt x="6207275" y="72642"/>
                </a:lnTo>
                <a:lnTo>
                  <a:pt x="6166860" y="51234"/>
                </a:lnTo>
                <a:lnTo>
                  <a:pt x="6124490" y="33295"/>
                </a:lnTo>
                <a:lnTo>
                  <a:pt x="6080356" y="19012"/>
                </a:lnTo>
                <a:lnTo>
                  <a:pt x="6034646" y="8576"/>
                </a:lnTo>
                <a:lnTo>
                  <a:pt x="5987551" y="2175"/>
                </a:lnTo>
                <a:lnTo>
                  <a:pt x="5939259" y="0"/>
                </a:lnTo>
                <a:lnTo>
                  <a:pt x="505886" y="3017"/>
                </a:lnTo>
                <a:lnTo>
                  <a:pt x="457169" y="5331"/>
                </a:lnTo>
                <a:lnTo>
                  <a:pt x="409762" y="12131"/>
                </a:lnTo>
                <a:lnTo>
                  <a:pt x="363876" y="23206"/>
                </a:lnTo>
                <a:lnTo>
                  <a:pt x="319724" y="38344"/>
                </a:lnTo>
                <a:lnTo>
                  <a:pt x="277518" y="57333"/>
                </a:lnTo>
                <a:lnTo>
                  <a:pt x="237469" y="79961"/>
                </a:lnTo>
                <a:lnTo>
                  <a:pt x="199790" y="106016"/>
                </a:lnTo>
                <a:lnTo>
                  <a:pt x="164693" y="135286"/>
                </a:lnTo>
                <a:lnTo>
                  <a:pt x="132390" y="167559"/>
                </a:lnTo>
                <a:lnTo>
                  <a:pt x="103093" y="202624"/>
                </a:lnTo>
                <a:lnTo>
                  <a:pt x="77014" y="240268"/>
                </a:lnTo>
                <a:lnTo>
                  <a:pt x="54366" y="280280"/>
                </a:lnTo>
                <a:lnTo>
                  <a:pt x="35359" y="322448"/>
                </a:lnTo>
                <a:lnTo>
                  <a:pt x="20208" y="366560"/>
                </a:lnTo>
                <a:lnTo>
                  <a:pt x="9122" y="412403"/>
                </a:lnTo>
                <a:lnTo>
                  <a:pt x="2316" y="459767"/>
                </a:lnTo>
                <a:lnTo>
                  <a:pt x="0" y="508439"/>
                </a:lnTo>
                <a:lnTo>
                  <a:pt x="1510" y="2736822"/>
                </a:lnTo>
                <a:lnTo>
                  <a:pt x="3826" y="2785494"/>
                </a:lnTo>
                <a:lnTo>
                  <a:pt x="10632" y="2832858"/>
                </a:lnTo>
                <a:lnTo>
                  <a:pt x="21718" y="2878701"/>
                </a:lnTo>
                <a:lnTo>
                  <a:pt x="36869" y="2922813"/>
                </a:lnTo>
                <a:lnTo>
                  <a:pt x="55876" y="2964981"/>
                </a:lnTo>
                <a:lnTo>
                  <a:pt x="78524" y="3004993"/>
                </a:lnTo>
                <a:lnTo>
                  <a:pt x="104603" y="3042637"/>
                </a:lnTo>
                <a:lnTo>
                  <a:pt x="133900" y="3077702"/>
                </a:lnTo>
                <a:lnTo>
                  <a:pt x="166203" y="3109975"/>
                </a:lnTo>
                <a:lnTo>
                  <a:pt x="201300" y="3139245"/>
                </a:lnTo>
                <a:lnTo>
                  <a:pt x="238979" y="3165300"/>
                </a:lnTo>
                <a:lnTo>
                  <a:pt x="279028" y="3187928"/>
                </a:lnTo>
                <a:lnTo>
                  <a:pt x="321234" y="3206917"/>
                </a:lnTo>
                <a:lnTo>
                  <a:pt x="365387" y="3222054"/>
                </a:lnTo>
                <a:lnTo>
                  <a:pt x="411272" y="3233130"/>
                </a:lnTo>
                <a:lnTo>
                  <a:pt x="458680" y="3239930"/>
                </a:lnTo>
                <a:lnTo>
                  <a:pt x="507396" y="3242244"/>
                </a:lnTo>
                <a:close/>
              </a:path>
            </a:pathLst>
          </a:custGeom>
          <a:solidFill>
            <a:srgbClr val="F7F4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9142654" y="2905391"/>
            <a:ext cx="7312659" cy="6231255"/>
          </a:xfrm>
          <a:custGeom>
            <a:avLst/>
            <a:gdLst/>
            <a:ahLst/>
            <a:cxnLst/>
            <a:rect l="l" t="t" r="r" b="b"/>
            <a:pathLst>
              <a:path w="7312659" h="6231255">
                <a:moveTo>
                  <a:pt x="785253" y="0"/>
                </a:moveTo>
                <a:lnTo>
                  <a:pt x="320141" y="0"/>
                </a:lnTo>
                <a:lnTo>
                  <a:pt x="0" y="555218"/>
                </a:lnTo>
                <a:lnTo>
                  <a:pt x="320141" y="1110424"/>
                </a:lnTo>
                <a:lnTo>
                  <a:pt x="785253" y="1110424"/>
                </a:lnTo>
                <a:lnTo>
                  <a:pt x="785253" y="0"/>
                </a:lnTo>
                <a:close/>
              </a:path>
              <a:path w="7312659" h="6231255">
                <a:moveTo>
                  <a:pt x="7312520" y="5699747"/>
                </a:moveTo>
                <a:lnTo>
                  <a:pt x="7311009" y="3115310"/>
                </a:lnTo>
                <a:lnTo>
                  <a:pt x="7308837" y="3067088"/>
                </a:lnTo>
                <a:lnTo>
                  <a:pt x="7302474" y="3020110"/>
                </a:lnTo>
                <a:lnTo>
                  <a:pt x="7292099" y="2974568"/>
                </a:lnTo>
                <a:lnTo>
                  <a:pt x="7277887" y="2930626"/>
                </a:lnTo>
                <a:lnTo>
                  <a:pt x="7260044" y="2888488"/>
                </a:lnTo>
                <a:lnTo>
                  <a:pt x="7238746" y="2848318"/>
                </a:lnTo>
                <a:lnTo>
                  <a:pt x="7214184" y="2810319"/>
                </a:lnTo>
                <a:lnTo>
                  <a:pt x="7186549" y="2774658"/>
                </a:lnTo>
                <a:lnTo>
                  <a:pt x="7156031" y="2741523"/>
                </a:lnTo>
                <a:lnTo>
                  <a:pt x="7122808" y="2711107"/>
                </a:lnTo>
                <a:lnTo>
                  <a:pt x="7087082" y="2683573"/>
                </a:lnTo>
                <a:lnTo>
                  <a:pt x="7049033" y="2659113"/>
                </a:lnTo>
                <a:lnTo>
                  <a:pt x="7008838" y="2637929"/>
                </a:lnTo>
                <a:lnTo>
                  <a:pt x="6966712" y="2620175"/>
                </a:lnTo>
                <a:lnTo>
                  <a:pt x="6922821" y="2606052"/>
                </a:lnTo>
                <a:lnTo>
                  <a:pt x="6877355" y="2595727"/>
                </a:lnTo>
                <a:lnTo>
                  <a:pt x="6830504" y="2589403"/>
                </a:lnTo>
                <a:lnTo>
                  <a:pt x="6782460" y="2587256"/>
                </a:lnTo>
                <a:lnTo>
                  <a:pt x="2726309" y="2590279"/>
                </a:lnTo>
                <a:lnTo>
                  <a:pt x="2678277" y="2592438"/>
                </a:lnTo>
                <a:lnTo>
                  <a:pt x="2631427" y="2598801"/>
                </a:lnTo>
                <a:lnTo>
                  <a:pt x="2585961" y="2609164"/>
                </a:lnTo>
                <a:lnTo>
                  <a:pt x="2542070" y="2623362"/>
                </a:lnTo>
                <a:lnTo>
                  <a:pt x="2499931" y="2641193"/>
                </a:lnTo>
                <a:lnTo>
                  <a:pt x="2459748" y="2662466"/>
                </a:lnTo>
                <a:lnTo>
                  <a:pt x="2421699" y="2687002"/>
                </a:lnTo>
                <a:lnTo>
                  <a:pt x="2385974" y="2714612"/>
                </a:lnTo>
                <a:lnTo>
                  <a:pt x="2352751" y="2745105"/>
                </a:lnTo>
                <a:lnTo>
                  <a:pt x="2322233" y="2778302"/>
                </a:lnTo>
                <a:lnTo>
                  <a:pt x="2294598" y="2813989"/>
                </a:lnTo>
                <a:lnTo>
                  <a:pt x="2270036" y="2852013"/>
                </a:lnTo>
                <a:lnTo>
                  <a:pt x="2248738" y="2892158"/>
                </a:lnTo>
                <a:lnTo>
                  <a:pt x="2230894" y="2934258"/>
                </a:lnTo>
                <a:lnTo>
                  <a:pt x="2216683" y="2978112"/>
                </a:lnTo>
                <a:lnTo>
                  <a:pt x="2206307" y="3023527"/>
                </a:lnTo>
                <a:lnTo>
                  <a:pt x="2199944" y="3070326"/>
                </a:lnTo>
                <a:lnTo>
                  <a:pt x="2197773" y="3118332"/>
                </a:lnTo>
                <a:lnTo>
                  <a:pt x="2199284" y="5702770"/>
                </a:lnTo>
                <a:lnTo>
                  <a:pt x="2201443" y="5750763"/>
                </a:lnTo>
                <a:lnTo>
                  <a:pt x="2207818" y="5797575"/>
                </a:lnTo>
                <a:lnTo>
                  <a:pt x="2218194" y="5842990"/>
                </a:lnTo>
                <a:lnTo>
                  <a:pt x="2232406" y="5886843"/>
                </a:lnTo>
                <a:lnTo>
                  <a:pt x="2250249" y="5928931"/>
                </a:lnTo>
                <a:lnTo>
                  <a:pt x="2271547" y="5969089"/>
                </a:lnTo>
                <a:lnTo>
                  <a:pt x="2296109" y="6007100"/>
                </a:lnTo>
                <a:lnTo>
                  <a:pt x="2323744" y="6042799"/>
                </a:lnTo>
                <a:lnTo>
                  <a:pt x="2354262" y="6075985"/>
                </a:lnTo>
                <a:lnTo>
                  <a:pt x="2387473" y="6106477"/>
                </a:lnTo>
                <a:lnTo>
                  <a:pt x="2423210" y="6134087"/>
                </a:lnTo>
                <a:lnTo>
                  <a:pt x="2461260" y="6158623"/>
                </a:lnTo>
                <a:lnTo>
                  <a:pt x="2501442" y="6179909"/>
                </a:lnTo>
                <a:lnTo>
                  <a:pt x="2543581" y="6197739"/>
                </a:lnTo>
                <a:lnTo>
                  <a:pt x="2587472" y="6211925"/>
                </a:lnTo>
                <a:lnTo>
                  <a:pt x="2632938" y="6222301"/>
                </a:lnTo>
                <a:lnTo>
                  <a:pt x="2679789" y="6228664"/>
                </a:lnTo>
                <a:lnTo>
                  <a:pt x="2727820" y="6230823"/>
                </a:lnTo>
                <a:lnTo>
                  <a:pt x="6783972" y="6227800"/>
                </a:lnTo>
                <a:lnTo>
                  <a:pt x="6832016" y="6225641"/>
                </a:lnTo>
                <a:lnTo>
                  <a:pt x="6878866" y="6219279"/>
                </a:lnTo>
                <a:lnTo>
                  <a:pt x="6924332" y="6208915"/>
                </a:lnTo>
                <a:lnTo>
                  <a:pt x="6968223" y="6194717"/>
                </a:lnTo>
                <a:lnTo>
                  <a:pt x="7010349" y="6176886"/>
                </a:lnTo>
                <a:lnTo>
                  <a:pt x="7050545" y="6155614"/>
                </a:lnTo>
                <a:lnTo>
                  <a:pt x="7088594" y="6131077"/>
                </a:lnTo>
                <a:lnTo>
                  <a:pt x="7124319" y="6103467"/>
                </a:lnTo>
                <a:lnTo>
                  <a:pt x="7157542" y="6072975"/>
                </a:lnTo>
                <a:lnTo>
                  <a:pt x="7188060" y="6039790"/>
                </a:lnTo>
                <a:lnTo>
                  <a:pt x="7215695" y="6004090"/>
                </a:lnTo>
                <a:lnTo>
                  <a:pt x="7240257" y="5966066"/>
                </a:lnTo>
                <a:lnTo>
                  <a:pt x="7261555" y="5925921"/>
                </a:lnTo>
                <a:lnTo>
                  <a:pt x="7279399" y="5883821"/>
                </a:lnTo>
                <a:lnTo>
                  <a:pt x="7293597" y="5839968"/>
                </a:lnTo>
                <a:lnTo>
                  <a:pt x="7303986" y="5794553"/>
                </a:lnTo>
                <a:lnTo>
                  <a:pt x="7310348" y="5747753"/>
                </a:lnTo>
                <a:lnTo>
                  <a:pt x="7312520" y="5699747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9694416" y="5693303"/>
            <a:ext cx="6474460" cy="3242310"/>
          </a:xfrm>
          <a:custGeom>
            <a:avLst/>
            <a:gdLst/>
            <a:ahLst/>
            <a:cxnLst/>
            <a:rect l="l" t="t" r="r" b="b"/>
            <a:pathLst>
              <a:path w="6474459" h="3242309">
                <a:moveTo>
                  <a:pt x="507396" y="3242244"/>
                </a:moveTo>
                <a:lnTo>
                  <a:pt x="5973991" y="3239227"/>
                </a:lnTo>
                <a:lnTo>
                  <a:pt x="6022175" y="3236943"/>
                </a:lnTo>
                <a:lnTo>
                  <a:pt x="6069054" y="3230233"/>
                </a:lnTo>
                <a:lnTo>
                  <a:pt x="6114418" y="3219302"/>
                </a:lnTo>
                <a:lnTo>
                  <a:pt x="6158060" y="3204361"/>
                </a:lnTo>
                <a:lnTo>
                  <a:pt x="6199771" y="3185617"/>
                </a:lnTo>
                <a:lnTo>
                  <a:pt x="6239343" y="3163278"/>
                </a:lnTo>
                <a:lnTo>
                  <a:pt x="6276567" y="3137552"/>
                </a:lnTo>
                <a:lnTo>
                  <a:pt x="6311235" y="3108648"/>
                </a:lnTo>
                <a:lnTo>
                  <a:pt x="6343139" y="3076774"/>
                </a:lnTo>
                <a:lnTo>
                  <a:pt x="6372069" y="3042138"/>
                </a:lnTo>
                <a:lnTo>
                  <a:pt x="6397819" y="3004948"/>
                </a:lnTo>
                <a:lnTo>
                  <a:pt x="6420178" y="2965412"/>
                </a:lnTo>
                <a:lnTo>
                  <a:pt x="6438940" y="2923739"/>
                </a:lnTo>
                <a:lnTo>
                  <a:pt x="6453895" y="2880138"/>
                </a:lnTo>
                <a:lnTo>
                  <a:pt x="6464835" y="2834815"/>
                </a:lnTo>
                <a:lnTo>
                  <a:pt x="6471552" y="2787979"/>
                </a:lnTo>
                <a:lnTo>
                  <a:pt x="6473837" y="2739839"/>
                </a:lnTo>
                <a:lnTo>
                  <a:pt x="6470817" y="531070"/>
                </a:lnTo>
                <a:lnTo>
                  <a:pt x="6468639" y="482822"/>
                </a:lnTo>
                <a:lnTo>
                  <a:pt x="6462233" y="435770"/>
                </a:lnTo>
                <a:lnTo>
                  <a:pt x="6451787" y="390102"/>
                </a:lnTo>
                <a:lnTo>
                  <a:pt x="6437491" y="346008"/>
                </a:lnTo>
                <a:lnTo>
                  <a:pt x="6419535" y="303677"/>
                </a:lnTo>
                <a:lnTo>
                  <a:pt x="6398108" y="263300"/>
                </a:lnTo>
                <a:lnTo>
                  <a:pt x="6373400" y="225064"/>
                </a:lnTo>
                <a:lnTo>
                  <a:pt x="6345600" y="189159"/>
                </a:lnTo>
                <a:lnTo>
                  <a:pt x="6314898" y="155775"/>
                </a:lnTo>
                <a:lnTo>
                  <a:pt x="6281484" y="125101"/>
                </a:lnTo>
                <a:lnTo>
                  <a:pt x="6245546" y="97327"/>
                </a:lnTo>
                <a:lnTo>
                  <a:pt x="6207275" y="72642"/>
                </a:lnTo>
                <a:lnTo>
                  <a:pt x="6166860" y="51234"/>
                </a:lnTo>
                <a:lnTo>
                  <a:pt x="6124490" y="33295"/>
                </a:lnTo>
                <a:lnTo>
                  <a:pt x="6080356" y="19012"/>
                </a:lnTo>
                <a:lnTo>
                  <a:pt x="6034646" y="8576"/>
                </a:lnTo>
                <a:lnTo>
                  <a:pt x="5987551" y="2175"/>
                </a:lnTo>
                <a:lnTo>
                  <a:pt x="5939259" y="0"/>
                </a:lnTo>
                <a:lnTo>
                  <a:pt x="505886" y="3017"/>
                </a:lnTo>
                <a:lnTo>
                  <a:pt x="457169" y="5331"/>
                </a:lnTo>
                <a:lnTo>
                  <a:pt x="409762" y="12131"/>
                </a:lnTo>
                <a:lnTo>
                  <a:pt x="363876" y="23206"/>
                </a:lnTo>
                <a:lnTo>
                  <a:pt x="319724" y="38344"/>
                </a:lnTo>
                <a:lnTo>
                  <a:pt x="277518" y="57333"/>
                </a:lnTo>
                <a:lnTo>
                  <a:pt x="237469" y="79961"/>
                </a:lnTo>
                <a:lnTo>
                  <a:pt x="199790" y="106016"/>
                </a:lnTo>
                <a:lnTo>
                  <a:pt x="164693" y="135286"/>
                </a:lnTo>
                <a:lnTo>
                  <a:pt x="132390" y="167559"/>
                </a:lnTo>
                <a:lnTo>
                  <a:pt x="103093" y="202624"/>
                </a:lnTo>
                <a:lnTo>
                  <a:pt x="77014" y="240268"/>
                </a:lnTo>
                <a:lnTo>
                  <a:pt x="54366" y="280280"/>
                </a:lnTo>
                <a:lnTo>
                  <a:pt x="35359" y="322448"/>
                </a:lnTo>
                <a:lnTo>
                  <a:pt x="20208" y="366560"/>
                </a:lnTo>
                <a:lnTo>
                  <a:pt x="9122" y="412403"/>
                </a:lnTo>
                <a:lnTo>
                  <a:pt x="2316" y="459767"/>
                </a:lnTo>
                <a:lnTo>
                  <a:pt x="0" y="508439"/>
                </a:lnTo>
                <a:lnTo>
                  <a:pt x="1510" y="2736822"/>
                </a:lnTo>
                <a:lnTo>
                  <a:pt x="3826" y="2785494"/>
                </a:lnTo>
                <a:lnTo>
                  <a:pt x="10632" y="2832858"/>
                </a:lnTo>
                <a:lnTo>
                  <a:pt x="21718" y="2878701"/>
                </a:lnTo>
                <a:lnTo>
                  <a:pt x="36869" y="2922813"/>
                </a:lnTo>
                <a:lnTo>
                  <a:pt x="55876" y="2964981"/>
                </a:lnTo>
                <a:lnTo>
                  <a:pt x="78524" y="3004993"/>
                </a:lnTo>
                <a:lnTo>
                  <a:pt x="104603" y="3042637"/>
                </a:lnTo>
                <a:lnTo>
                  <a:pt x="133900" y="3077702"/>
                </a:lnTo>
                <a:lnTo>
                  <a:pt x="166203" y="3109975"/>
                </a:lnTo>
                <a:lnTo>
                  <a:pt x="201300" y="3139245"/>
                </a:lnTo>
                <a:lnTo>
                  <a:pt x="238979" y="3165300"/>
                </a:lnTo>
                <a:lnTo>
                  <a:pt x="279028" y="3187928"/>
                </a:lnTo>
                <a:lnTo>
                  <a:pt x="321234" y="3206917"/>
                </a:lnTo>
                <a:lnTo>
                  <a:pt x="365387" y="3222054"/>
                </a:lnTo>
                <a:lnTo>
                  <a:pt x="411272" y="3233130"/>
                </a:lnTo>
                <a:lnTo>
                  <a:pt x="458680" y="3239930"/>
                </a:lnTo>
                <a:lnTo>
                  <a:pt x="507396" y="3242244"/>
                </a:lnTo>
                <a:close/>
              </a:path>
            </a:pathLst>
          </a:custGeom>
          <a:solidFill>
            <a:srgbClr val="F7F4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9206651" y="6759970"/>
            <a:ext cx="785495" cy="1110615"/>
          </a:xfrm>
          <a:custGeom>
            <a:avLst/>
            <a:gdLst/>
            <a:ahLst/>
            <a:cxnLst/>
            <a:rect l="l" t="t" r="r" b="b"/>
            <a:pathLst>
              <a:path w="785495" h="1110615">
                <a:moveTo>
                  <a:pt x="320143" y="1110419"/>
                </a:moveTo>
                <a:lnTo>
                  <a:pt x="785256" y="1110419"/>
                </a:lnTo>
                <a:lnTo>
                  <a:pt x="785256" y="0"/>
                </a:lnTo>
                <a:lnTo>
                  <a:pt x="320143" y="0"/>
                </a:lnTo>
                <a:lnTo>
                  <a:pt x="0" y="555209"/>
                </a:lnTo>
                <a:lnTo>
                  <a:pt x="320143" y="111041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76142" y="2641624"/>
            <a:ext cx="13935714" cy="1749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02052" y="4819159"/>
            <a:ext cx="15883894" cy="46120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jpg"/><Relationship Id="rId5" Type="http://schemas.openxmlformats.org/officeDocument/2006/relationships/image" Target="../media/image8.png"/><Relationship Id="rId10" Type="http://schemas.openxmlformats.org/officeDocument/2006/relationships/image" Target="../media/image13.jp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24809" y="-30102"/>
            <a:ext cx="18287999" cy="10317102"/>
            <a:chOff x="1224311" y="11"/>
            <a:chExt cx="18287999" cy="10317102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4311" y="29228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234545" y="30114"/>
              <a:ext cx="9370178" cy="1028699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2799911" y="11"/>
              <a:ext cx="5488305" cy="9985375"/>
            </a:xfrm>
            <a:custGeom>
              <a:avLst/>
              <a:gdLst/>
              <a:ahLst/>
              <a:cxnLst/>
              <a:rect l="l" t="t" r="r" b="b"/>
              <a:pathLst>
                <a:path w="5488305" h="9985375">
                  <a:moveTo>
                    <a:pt x="283489" y="7769060"/>
                  </a:moveTo>
                  <a:lnTo>
                    <a:pt x="279361" y="7762583"/>
                  </a:lnTo>
                  <a:lnTo>
                    <a:pt x="273329" y="7759078"/>
                  </a:lnTo>
                  <a:lnTo>
                    <a:pt x="243027" y="7811529"/>
                  </a:lnTo>
                  <a:lnTo>
                    <a:pt x="243027" y="8325777"/>
                  </a:lnTo>
                  <a:lnTo>
                    <a:pt x="20231" y="8197228"/>
                  </a:lnTo>
                  <a:lnTo>
                    <a:pt x="0" y="8232280"/>
                  </a:lnTo>
                  <a:lnTo>
                    <a:pt x="243027" y="8372488"/>
                  </a:lnTo>
                  <a:lnTo>
                    <a:pt x="243027" y="8652840"/>
                  </a:lnTo>
                  <a:lnTo>
                    <a:pt x="283489" y="8652840"/>
                  </a:lnTo>
                  <a:lnTo>
                    <a:pt x="283489" y="7769060"/>
                  </a:lnTo>
                  <a:close/>
                </a:path>
                <a:path w="5488305" h="9985375">
                  <a:moveTo>
                    <a:pt x="283489" y="4263885"/>
                  </a:moveTo>
                  <a:lnTo>
                    <a:pt x="279361" y="4257408"/>
                  </a:lnTo>
                  <a:lnTo>
                    <a:pt x="273329" y="4253928"/>
                  </a:lnTo>
                  <a:lnTo>
                    <a:pt x="243027" y="4306354"/>
                  </a:lnTo>
                  <a:lnTo>
                    <a:pt x="243027" y="4820628"/>
                  </a:lnTo>
                  <a:lnTo>
                    <a:pt x="20231" y="4692078"/>
                  </a:lnTo>
                  <a:lnTo>
                    <a:pt x="0" y="4727105"/>
                  </a:lnTo>
                  <a:lnTo>
                    <a:pt x="243027" y="4867338"/>
                  </a:lnTo>
                  <a:lnTo>
                    <a:pt x="243027" y="5147691"/>
                  </a:lnTo>
                  <a:lnTo>
                    <a:pt x="283489" y="5147691"/>
                  </a:lnTo>
                  <a:lnTo>
                    <a:pt x="283489" y="4263885"/>
                  </a:lnTo>
                  <a:close/>
                </a:path>
                <a:path w="5488305" h="9985375">
                  <a:moveTo>
                    <a:pt x="789559" y="8652840"/>
                  </a:moveTo>
                  <a:lnTo>
                    <a:pt x="728967" y="8652840"/>
                  </a:lnTo>
                  <a:lnTo>
                    <a:pt x="283413" y="8909990"/>
                  </a:lnTo>
                  <a:lnTo>
                    <a:pt x="283387" y="8652891"/>
                  </a:lnTo>
                  <a:lnTo>
                    <a:pt x="242925" y="8652891"/>
                  </a:lnTo>
                  <a:lnTo>
                    <a:pt x="242951" y="8933320"/>
                  </a:lnTo>
                  <a:lnTo>
                    <a:pt x="76" y="9073528"/>
                  </a:lnTo>
                  <a:lnTo>
                    <a:pt x="20307" y="9108580"/>
                  </a:lnTo>
                  <a:lnTo>
                    <a:pt x="786003" y="8666658"/>
                  </a:lnTo>
                  <a:lnTo>
                    <a:pt x="789559" y="8659838"/>
                  </a:lnTo>
                  <a:lnTo>
                    <a:pt x="789559" y="8652840"/>
                  </a:lnTo>
                  <a:close/>
                </a:path>
                <a:path w="5488305" h="9985375">
                  <a:moveTo>
                    <a:pt x="789559" y="5147716"/>
                  </a:moveTo>
                  <a:lnTo>
                    <a:pt x="728967" y="5147716"/>
                  </a:lnTo>
                  <a:lnTo>
                    <a:pt x="283413" y="5404840"/>
                  </a:lnTo>
                  <a:lnTo>
                    <a:pt x="283387" y="5147716"/>
                  </a:lnTo>
                  <a:lnTo>
                    <a:pt x="242925" y="5147716"/>
                  </a:lnTo>
                  <a:lnTo>
                    <a:pt x="242951" y="5428196"/>
                  </a:lnTo>
                  <a:lnTo>
                    <a:pt x="76" y="5568378"/>
                  </a:lnTo>
                  <a:lnTo>
                    <a:pt x="20307" y="5603405"/>
                  </a:lnTo>
                  <a:lnTo>
                    <a:pt x="786003" y="5161496"/>
                  </a:lnTo>
                  <a:lnTo>
                    <a:pt x="789559" y="5154701"/>
                  </a:lnTo>
                  <a:lnTo>
                    <a:pt x="789559" y="5147716"/>
                  </a:lnTo>
                  <a:close/>
                </a:path>
                <a:path w="5488305" h="9985375">
                  <a:moveTo>
                    <a:pt x="789584" y="0"/>
                  </a:moveTo>
                  <a:lnTo>
                    <a:pt x="749122" y="0"/>
                  </a:lnTo>
                  <a:lnTo>
                    <a:pt x="749122" y="439267"/>
                  </a:lnTo>
                  <a:lnTo>
                    <a:pt x="526402" y="310667"/>
                  </a:lnTo>
                  <a:lnTo>
                    <a:pt x="506145" y="345706"/>
                  </a:lnTo>
                  <a:lnTo>
                    <a:pt x="749122" y="485927"/>
                  </a:lnTo>
                  <a:lnTo>
                    <a:pt x="749122" y="1630857"/>
                  </a:lnTo>
                  <a:lnTo>
                    <a:pt x="728891" y="1642567"/>
                  </a:lnTo>
                  <a:lnTo>
                    <a:pt x="283413" y="1899666"/>
                  </a:lnTo>
                  <a:lnTo>
                    <a:pt x="283387" y="1642567"/>
                  </a:lnTo>
                  <a:lnTo>
                    <a:pt x="283489" y="758710"/>
                  </a:lnTo>
                  <a:lnTo>
                    <a:pt x="279361" y="752259"/>
                  </a:lnTo>
                  <a:lnTo>
                    <a:pt x="273329" y="748728"/>
                  </a:lnTo>
                  <a:lnTo>
                    <a:pt x="243027" y="801192"/>
                  </a:lnTo>
                  <a:lnTo>
                    <a:pt x="243027" y="1315516"/>
                  </a:lnTo>
                  <a:lnTo>
                    <a:pt x="20231" y="1186967"/>
                  </a:lnTo>
                  <a:lnTo>
                    <a:pt x="0" y="1221955"/>
                  </a:lnTo>
                  <a:lnTo>
                    <a:pt x="243027" y="1362138"/>
                  </a:lnTo>
                  <a:lnTo>
                    <a:pt x="243027" y="1642567"/>
                  </a:lnTo>
                  <a:lnTo>
                    <a:pt x="242951" y="1923046"/>
                  </a:lnTo>
                  <a:lnTo>
                    <a:pt x="76" y="2063178"/>
                  </a:lnTo>
                  <a:lnTo>
                    <a:pt x="20307" y="2098255"/>
                  </a:lnTo>
                  <a:lnTo>
                    <a:pt x="786003" y="1656321"/>
                  </a:lnTo>
                  <a:lnTo>
                    <a:pt x="789559" y="1649526"/>
                  </a:lnTo>
                  <a:lnTo>
                    <a:pt x="789559" y="1642567"/>
                  </a:lnTo>
                  <a:lnTo>
                    <a:pt x="789584" y="439267"/>
                  </a:lnTo>
                  <a:lnTo>
                    <a:pt x="789584" y="0"/>
                  </a:lnTo>
                  <a:close/>
                </a:path>
                <a:path w="5488305" h="9985375">
                  <a:moveTo>
                    <a:pt x="789609" y="6865239"/>
                  </a:moveTo>
                  <a:lnTo>
                    <a:pt x="769378" y="6876910"/>
                  </a:lnTo>
                  <a:lnTo>
                    <a:pt x="749147" y="6865239"/>
                  </a:lnTo>
                  <a:lnTo>
                    <a:pt x="769378" y="6900240"/>
                  </a:lnTo>
                  <a:lnTo>
                    <a:pt x="779500" y="6882701"/>
                  </a:lnTo>
                  <a:lnTo>
                    <a:pt x="789609" y="6865239"/>
                  </a:lnTo>
                  <a:close/>
                </a:path>
                <a:path w="5488305" h="9985375">
                  <a:moveTo>
                    <a:pt x="789609" y="3360039"/>
                  </a:moveTo>
                  <a:lnTo>
                    <a:pt x="769378" y="3371710"/>
                  </a:lnTo>
                  <a:lnTo>
                    <a:pt x="749147" y="3360039"/>
                  </a:lnTo>
                  <a:lnTo>
                    <a:pt x="769378" y="3395091"/>
                  </a:lnTo>
                  <a:lnTo>
                    <a:pt x="789609" y="3360039"/>
                  </a:lnTo>
                  <a:close/>
                </a:path>
                <a:path w="5488305" h="9985375">
                  <a:moveTo>
                    <a:pt x="1295755" y="9494012"/>
                  </a:moveTo>
                  <a:lnTo>
                    <a:pt x="506171" y="9949751"/>
                  </a:lnTo>
                  <a:lnTo>
                    <a:pt x="526402" y="9984753"/>
                  </a:lnTo>
                  <a:lnTo>
                    <a:pt x="1255293" y="9564129"/>
                  </a:lnTo>
                  <a:lnTo>
                    <a:pt x="1295755" y="9494012"/>
                  </a:lnTo>
                  <a:close/>
                </a:path>
                <a:path w="5488305" h="9985375">
                  <a:moveTo>
                    <a:pt x="1295755" y="5988888"/>
                  </a:moveTo>
                  <a:lnTo>
                    <a:pt x="506171" y="6444577"/>
                  </a:lnTo>
                  <a:lnTo>
                    <a:pt x="526402" y="6479603"/>
                  </a:lnTo>
                  <a:lnTo>
                    <a:pt x="1255293" y="6058954"/>
                  </a:lnTo>
                  <a:lnTo>
                    <a:pt x="1295755" y="5988888"/>
                  </a:lnTo>
                  <a:close/>
                </a:path>
                <a:path w="5488305" h="9985375">
                  <a:moveTo>
                    <a:pt x="1295755" y="2483739"/>
                  </a:moveTo>
                  <a:lnTo>
                    <a:pt x="506171" y="2939427"/>
                  </a:lnTo>
                  <a:lnTo>
                    <a:pt x="526402" y="2974479"/>
                  </a:lnTo>
                  <a:lnTo>
                    <a:pt x="1255293" y="2553792"/>
                  </a:lnTo>
                  <a:lnTo>
                    <a:pt x="1295755" y="2483739"/>
                  </a:lnTo>
                  <a:close/>
                </a:path>
                <a:path w="5488305" h="9985375">
                  <a:moveTo>
                    <a:pt x="1295755" y="801268"/>
                  </a:moveTo>
                  <a:lnTo>
                    <a:pt x="1295730" y="731799"/>
                  </a:lnTo>
                  <a:lnTo>
                    <a:pt x="1255242" y="731799"/>
                  </a:lnTo>
                  <a:lnTo>
                    <a:pt x="1255242" y="801636"/>
                  </a:lnTo>
                  <a:lnTo>
                    <a:pt x="1255242" y="1642198"/>
                  </a:lnTo>
                  <a:lnTo>
                    <a:pt x="1295704" y="1642198"/>
                  </a:lnTo>
                  <a:lnTo>
                    <a:pt x="1295704" y="801636"/>
                  </a:lnTo>
                  <a:lnTo>
                    <a:pt x="1295730" y="801293"/>
                  </a:lnTo>
                  <a:close/>
                </a:path>
                <a:path w="5488305" h="9985375">
                  <a:moveTo>
                    <a:pt x="1295755" y="0"/>
                  </a:moveTo>
                  <a:lnTo>
                    <a:pt x="1255293" y="0"/>
                  </a:lnTo>
                  <a:lnTo>
                    <a:pt x="1255293" y="731278"/>
                  </a:lnTo>
                  <a:lnTo>
                    <a:pt x="1295755" y="731278"/>
                  </a:lnTo>
                  <a:lnTo>
                    <a:pt x="1295755" y="0"/>
                  </a:lnTo>
                  <a:close/>
                </a:path>
                <a:path w="5488305" h="9985375">
                  <a:moveTo>
                    <a:pt x="1801837" y="5182743"/>
                  </a:moveTo>
                  <a:lnTo>
                    <a:pt x="1781606" y="5147716"/>
                  </a:lnTo>
                  <a:lnTo>
                    <a:pt x="1761375" y="5182743"/>
                  </a:lnTo>
                  <a:lnTo>
                    <a:pt x="1781606" y="5171071"/>
                  </a:lnTo>
                  <a:lnTo>
                    <a:pt x="1801837" y="5182743"/>
                  </a:lnTo>
                  <a:close/>
                </a:path>
                <a:path w="5488305" h="9985375">
                  <a:moveTo>
                    <a:pt x="1801837" y="1677568"/>
                  </a:moveTo>
                  <a:lnTo>
                    <a:pt x="1781606" y="1642567"/>
                  </a:lnTo>
                  <a:lnTo>
                    <a:pt x="1771497" y="1660105"/>
                  </a:lnTo>
                  <a:lnTo>
                    <a:pt x="1761375" y="1677568"/>
                  </a:lnTo>
                  <a:lnTo>
                    <a:pt x="1781606" y="1665897"/>
                  </a:lnTo>
                  <a:lnTo>
                    <a:pt x="1801837" y="1677568"/>
                  </a:lnTo>
                  <a:close/>
                </a:path>
                <a:path w="5488305" h="9985375">
                  <a:moveTo>
                    <a:pt x="2044827" y="5603405"/>
                  </a:moveTo>
                  <a:lnTo>
                    <a:pt x="2024595" y="5568353"/>
                  </a:lnTo>
                  <a:lnTo>
                    <a:pt x="1295704" y="5989028"/>
                  </a:lnTo>
                  <a:lnTo>
                    <a:pt x="1255242" y="6059094"/>
                  </a:lnTo>
                  <a:lnTo>
                    <a:pt x="2044827" y="5603405"/>
                  </a:lnTo>
                  <a:close/>
                </a:path>
                <a:path w="5488305" h="9985375">
                  <a:moveTo>
                    <a:pt x="2307983" y="6059017"/>
                  </a:moveTo>
                  <a:lnTo>
                    <a:pt x="2301240" y="6047321"/>
                  </a:lnTo>
                  <a:lnTo>
                    <a:pt x="2277694" y="6006528"/>
                  </a:lnTo>
                  <a:lnTo>
                    <a:pt x="789609" y="6865252"/>
                  </a:lnTo>
                  <a:lnTo>
                    <a:pt x="769378" y="6900291"/>
                  </a:lnTo>
                  <a:lnTo>
                    <a:pt x="809840" y="6900291"/>
                  </a:lnTo>
                  <a:lnTo>
                    <a:pt x="1255369" y="6643141"/>
                  </a:lnTo>
                  <a:lnTo>
                    <a:pt x="1255369" y="6900240"/>
                  </a:lnTo>
                  <a:lnTo>
                    <a:pt x="1295831" y="6900240"/>
                  </a:lnTo>
                  <a:lnTo>
                    <a:pt x="1295831" y="6643141"/>
                  </a:lnTo>
                  <a:lnTo>
                    <a:pt x="1295831" y="6619811"/>
                  </a:lnTo>
                  <a:lnTo>
                    <a:pt x="2287752" y="6047321"/>
                  </a:lnTo>
                  <a:lnTo>
                    <a:pt x="2307983" y="6059017"/>
                  </a:lnTo>
                  <a:close/>
                </a:path>
                <a:path w="5488305" h="9985375">
                  <a:moveTo>
                    <a:pt x="2307983" y="2553868"/>
                  </a:moveTo>
                  <a:lnTo>
                    <a:pt x="2301252" y="2542197"/>
                  </a:lnTo>
                  <a:lnTo>
                    <a:pt x="2277643" y="2501328"/>
                  </a:lnTo>
                  <a:lnTo>
                    <a:pt x="789609" y="3360128"/>
                  </a:lnTo>
                  <a:lnTo>
                    <a:pt x="769378" y="3395091"/>
                  </a:lnTo>
                  <a:lnTo>
                    <a:pt x="749122" y="3430168"/>
                  </a:lnTo>
                  <a:lnTo>
                    <a:pt x="749122" y="3944416"/>
                  </a:lnTo>
                  <a:lnTo>
                    <a:pt x="526402" y="3815842"/>
                  </a:lnTo>
                  <a:lnTo>
                    <a:pt x="506145" y="3850856"/>
                  </a:lnTo>
                  <a:lnTo>
                    <a:pt x="749122" y="3991102"/>
                  </a:lnTo>
                  <a:lnTo>
                    <a:pt x="749122" y="5136032"/>
                  </a:lnTo>
                  <a:lnTo>
                    <a:pt x="728891" y="5147691"/>
                  </a:lnTo>
                  <a:lnTo>
                    <a:pt x="789584" y="5147691"/>
                  </a:lnTo>
                  <a:lnTo>
                    <a:pt x="789584" y="3944416"/>
                  </a:lnTo>
                  <a:lnTo>
                    <a:pt x="789584" y="3406762"/>
                  </a:lnTo>
                  <a:lnTo>
                    <a:pt x="809815" y="3395091"/>
                  </a:lnTo>
                  <a:lnTo>
                    <a:pt x="1255369" y="3138017"/>
                  </a:lnTo>
                  <a:lnTo>
                    <a:pt x="1255369" y="3395091"/>
                  </a:lnTo>
                  <a:lnTo>
                    <a:pt x="1295831" y="3395091"/>
                  </a:lnTo>
                  <a:lnTo>
                    <a:pt x="1295831" y="3138017"/>
                  </a:lnTo>
                  <a:lnTo>
                    <a:pt x="1295831" y="3114611"/>
                  </a:lnTo>
                  <a:lnTo>
                    <a:pt x="2287752" y="2542197"/>
                  </a:lnTo>
                  <a:lnTo>
                    <a:pt x="2307983" y="2553868"/>
                  </a:lnTo>
                  <a:close/>
                </a:path>
                <a:path w="5488305" h="9985375">
                  <a:moveTo>
                    <a:pt x="2550909" y="6479603"/>
                  </a:moveTo>
                  <a:lnTo>
                    <a:pt x="2530678" y="6444577"/>
                  </a:lnTo>
                  <a:lnTo>
                    <a:pt x="1764995" y="6886499"/>
                  </a:lnTo>
                  <a:lnTo>
                    <a:pt x="1761439" y="6893293"/>
                  </a:lnTo>
                  <a:lnTo>
                    <a:pt x="1761439" y="6900240"/>
                  </a:lnTo>
                  <a:lnTo>
                    <a:pt x="1822018" y="6900240"/>
                  </a:lnTo>
                  <a:lnTo>
                    <a:pt x="2267572" y="6643141"/>
                  </a:lnTo>
                  <a:lnTo>
                    <a:pt x="2267597" y="6900240"/>
                  </a:lnTo>
                  <a:lnTo>
                    <a:pt x="2308060" y="6900240"/>
                  </a:lnTo>
                  <a:lnTo>
                    <a:pt x="2308034" y="6619786"/>
                  </a:lnTo>
                  <a:lnTo>
                    <a:pt x="2550909" y="6479603"/>
                  </a:lnTo>
                  <a:close/>
                </a:path>
                <a:path w="5488305" h="9985375">
                  <a:moveTo>
                    <a:pt x="2833801" y="1642491"/>
                  </a:moveTo>
                  <a:lnTo>
                    <a:pt x="2044687" y="1187094"/>
                  </a:lnTo>
                  <a:lnTo>
                    <a:pt x="2044852" y="1186827"/>
                  </a:lnTo>
                  <a:lnTo>
                    <a:pt x="1882813" y="1093279"/>
                  </a:lnTo>
                  <a:lnTo>
                    <a:pt x="1801863" y="1046543"/>
                  </a:lnTo>
                  <a:lnTo>
                    <a:pt x="1801863" y="0"/>
                  </a:lnTo>
                  <a:lnTo>
                    <a:pt x="1761401" y="0"/>
                  </a:lnTo>
                  <a:lnTo>
                    <a:pt x="1761401" y="1630857"/>
                  </a:lnTo>
                  <a:lnTo>
                    <a:pt x="1741182" y="1642567"/>
                  </a:lnTo>
                  <a:lnTo>
                    <a:pt x="1295615" y="1899666"/>
                  </a:lnTo>
                  <a:lnTo>
                    <a:pt x="1295615" y="1642567"/>
                  </a:lnTo>
                  <a:lnTo>
                    <a:pt x="1255153" y="1642567"/>
                  </a:lnTo>
                  <a:lnTo>
                    <a:pt x="1255153" y="1922995"/>
                  </a:lnTo>
                  <a:lnTo>
                    <a:pt x="263232" y="2495486"/>
                  </a:lnTo>
                  <a:lnTo>
                    <a:pt x="243001" y="2483828"/>
                  </a:lnTo>
                  <a:lnTo>
                    <a:pt x="273354" y="2536329"/>
                  </a:lnTo>
                  <a:lnTo>
                    <a:pt x="344119" y="2495486"/>
                  </a:lnTo>
                  <a:lnTo>
                    <a:pt x="1376527" y="1899666"/>
                  </a:lnTo>
                  <a:lnTo>
                    <a:pt x="1761375" y="1677568"/>
                  </a:lnTo>
                  <a:lnTo>
                    <a:pt x="1781606" y="1642567"/>
                  </a:lnTo>
                  <a:lnTo>
                    <a:pt x="1821472" y="1642491"/>
                  </a:lnTo>
                  <a:lnTo>
                    <a:pt x="1801241" y="1630857"/>
                  </a:lnTo>
                  <a:lnTo>
                    <a:pt x="1801241" y="1608607"/>
                  </a:lnTo>
                  <a:lnTo>
                    <a:pt x="1801863" y="1607527"/>
                  </a:lnTo>
                  <a:lnTo>
                    <a:pt x="1801863" y="1093279"/>
                  </a:lnTo>
                  <a:lnTo>
                    <a:pt x="2024176" y="1221536"/>
                  </a:lnTo>
                  <a:lnTo>
                    <a:pt x="2023986" y="1221879"/>
                  </a:lnTo>
                  <a:lnTo>
                    <a:pt x="2752877" y="1642491"/>
                  </a:lnTo>
                  <a:lnTo>
                    <a:pt x="2833801" y="1642491"/>
                  </a:lnTo>
                  <a:close/>
                </a:path>
                <a:path w="5488305" h="9985375">
                  <a:moveTo>
                    <a:pt x="3057106" y="6444577"/>
                  </a:moveTo>
                  <a:lnTo>
                    <a:pt x="2291384" y="6002667"/>
                  </a:lnTo>
                  <a:lnTo>
                    <a:pt x="2283726" y="6003010"/>
                  </a:lnTo>
                  <a:lnTo>
                    <a:pt x="2277694" y="6006477"/>
                  </a:lnTo>
                  <a:lnTo>
                    <a:pt x="2307983" y="6058928"/>
                  </a:lnTo>
                  <a:lnTo>
                    <a:pt x="2753512" y="6316053"/>
                  </a:lnTo>
                  <a:lnTo>
                    <a:pt x="2530767" y="6444653"/>
                  </a:lnTo>
                  <a:lnTo>
                    <a:pt x="2550998" y="6479680"/>
                  </a:lnTo>
                  <a:lnTo>
                    <a:pt x="2793974" y="6339408"/>
                  </a:lnTo>
                  <a:lnTo>
                    <a:pt x="3036874" y="6479603"/>
                  </a:lnTo>
                  <a:lnTo>
                    <a:pt x="3057106" y="6444577"/>
                  </a:lnTo>
                  <a:close/>
                </a:path>
                <a:path w="5488305" h="9985375">
                  <a:moveTo>
                    <a:pt x="3057106" y="2939427"/>
                  </a:moveTo>
                  <a:lnTo>
                    <a:pt x="2291384" y="2497493"/>
                  </a:lnTo>
                  <a:lnTo>
                    <a:pt x="2283726" y="2497836"/>
                  </a:lnTo>
                  <a:lnTo>
                    <a:pt x="2277694" y="2501328"/>
                  </a:lnTo>
                  <a:lnTo>
                    <a:pt x="2307983" y="2553792"/>
                  </a:lnTo>
                  <a:lnTo>
                    <a:pt x="2753512" y="2810878"/>
                  </a:lnTo>
                  <a:lnTo>
                    <a:pt x="2530767" y="2939478"/>
                  </a:lnTo>
                  <a:lnTo>
                    <a:pt x="2550998" y="2974479"/>
                  </a:lnTo>
                  <a:lnTo>
                    <a:pt x="2793974" y="2834259"/>
                  </a:lnTo>
                  <a:lnTo>
                    <a:pt x="3036874" y="2974403"/>
                  </a:lnTo>
                  <a:lnTo>
                    <a:pt x="3057106" y="2939427"/>
                  </a:lnTo>
                  <a:close/>
                </a:path>
                <a:path w="5488305" h="9985375">
                  <a:moveTo>
                    <a:pt x="3310153" y="6006477"/>
                  </a:moveTo>
                  <a:lnTo>
                    <a:pt x="2368791" y="5463197"/>
                  </a:lnTo>
                  <a:lnTo>
                    <a:pt x="1822132" y="5147691"/>
                  </a:lnTo>
                  <a:lnTo>
                    <a:pt x="1781670" y="5147691"/>
                  </a:lnTo>
                  <a:lnTo>
                    <a:pt x="1801901" y="5182743"/>
                  </a:lnTo>
                  <a:lnTo>
                    <a:pt x="2247430" y="5439842"/>
                  </a:lnTo>
                  <a:lnTo>
                    <a:pt x="2024672" y="5568378"/>
                  </a:lnTo>
                  <a:lnTo>
                    <a:pt x="2044865" y="5603405"/>
                  </a:lnTo>
                  <a:lnTo>
                    <a:pt x="2287892" y="5463197"/>
                  </a:lnTo>
                  <a:lnTo>
                    <a:pt x="3279813" y="6035662"/>
                  </a:lnTo>
                  <a:lnTo>
                    <a:pt x="3279813" y="6059017"/>
                  </a:lnTo>
                  <a:lnTo>
                    <a:pt x="3310102" y="6006528"/>
                  </a:lnTo>
                  <a:close/>
                </a:path>
                <a:path w="5488305" h="9985375">
                  <a:moveTo>
                    <a:pt x="3310153" y="2501328"/>
                  </a:moveTo>
                  <a:lnTo>
                    <a:pt x="2368766" y="1958047"/>
                  </a:lnTo>
                  <a:lnTo>
                    <a:pt x="1822132" y="1642567"/>
                  </a:lnTo>
                  <a:lnTo>
                    <a:pt x="1781670" y="1642567"/>
                  </a:lnTo>
                  <a:lnTo>
                    <a:pt x="1801901" y="1677568"/>
                  </a:lnTo>
                  <a:lnTo>
                    <a:pt x="2247430" y="1934718"/>
                  </a:lnTo>
                  <a:lnTo>
                    <a:pt x="2024672" y="2063178"/>
                  </a:lnTo>
                  <a:lnTo>
                    <a:pt x="1295704" y="2483878"/>
                  </a:lnTo>
                  <a:lnTo>
                    <a:pt x="1255242" y="2553919"/>
                  </a:lnTo>
                  <a:lnTo>
                    <a:pt x="2044827" y="2098255"/>
                  </a:lnTo>
                  <a:lnTo>
                    <a:pt x="2024824" y="2063597"/>
                  </a:lnTo>
                  <a:lnTo>
                    <a:pt x="2044877" y="2098255"/>
                  </a:lnTo>
                  <a:lnTo>
                    <a:pt x="2287892" y="1958047"/>
                  </a:lnTo>
                  <a:lnTo>
                    <a:pt x="3279813" y="2530538"/>
                  </a:lnTo>
                  <a:lnTo>
                    <a:pt x="3279813" y="2553868"/>
                  </a:lnTo>
                  <a:lnTo>
                    <a:pt x="3310153" y="2501328"/>
                  </a:lnTo>
                  <a:close/>
                </a:path>
                <a:path w="5488305" h="9985375">
                  <a:moveTo>
                    <a:pt x="3320377" y="2511310"/>
                  </a:moveTo>
                  <a:lnTo>
                    <a:pt x="3316262" y="2504859"/>
                  </a:lnTo>
                  <a:lnTo>
                    <a:pt x="3310204" y="2501328"/>
                  </a:lnTo>
                  <a:lnTo>
                    <a:pt x="3279914" y="2553792"/>
                  </a:lnTo>
                  <a:lnTo>
                    <a:pt x="3279914" y="3068028"/>
                  </a:lnTo>
                  <a:lnTo>
                    <a:pt x="3057131" y="2939478"/>
                  </a:lnTo>
                  <a:lnTo>
                    <a:pt x="3036900" y="2974556"/>
                  </a:lnTo>
                  <a:lnTo>
                    <a:pt x="3279914" y="3114738"/>
                  </a:lnTo>
                  <a:lnTo>
                    <a:pt x="3279914" y="3395091"/>
                  </a:lnTo>
                  <a:lnTo>
                    <a:pt x="3320377" y="3395091"/>
                  </a:lnTo>
                  <a:lnTo>
                    <a:pt x="3320377" y="2511310"/>
                  </a:lnTo>
                  <a:close/>
                </a:path>
                <a:path w="5488305" h="9985375">
                  <a:moveTo>
                    <a:pt x="3563201" y="5568353"/>
                  </a:moveTo>
                  <a:lnTo>
                    <a:pt x="2834309" y="5147716"/>
                  </a:lnTo>
                  <a:lnTo>
                    <a:pt x="2753385" y="5147716"/>
                  </a:lnTo>
                  <a:lnTo>
                    <a:pt x="3542969" y="5603405"/>
                  </a:lnTo>
                  <a:lnTo>
                    <a:pt x="3563201" y="5568353"/>
                  </a:lnTo>
                  <a:close/>
                </a:path>
                <a:path w="5488305" h="9985375">
                  <a:moveTo>
                    <a:pt x="3563201" y="2063178"/>
                  </a:moveTo>
                  <a:lnTo>
                    <a:pt x="2834309" y="1642567"/>
                  </a:lnTo>
                  <a:lnTo>
                    <a:pt x="2753385" y="1642567"/>
                  </a:lnTo>
                  <a:lnTo>
                    <a:pt x="3542969" y="2098255"/>
                  </a:lnTo>
                  <a:lnTo>
                    <a:pt x="3563201" y="2063178"/>
                  </a:lnTo>
                  <a:close/>
                </a:path>
                <a:path w="5488305" h="9985375">
                  <a:moveTo>
                    <a:pt x="3656139" y="0"/>
                  </a:moveTo>
                  <a:lnTo>
                    <a:pt x="3575227" y="0"/>
                  </a:lnTo>
                  <a:lnTo>
                    <a:pt x="3320326" y="147116"/>
                  </a:lnTo>
                  <a:lnTo>
                    <a:pt x="3320313" y="0"/>
                  </a:lnTo>
                  <a:lnTo>
                    <a:pt x="3279851" y="0"/>
                  </a:lnTo>
                  <a:lnTo>
                    <a:pt x="3279864" y="170446"/>
                  </a:lnTo>
                  <a:lnTo>
                    <a:pt x="3036963" y="310667"/>
                  </a:lnTo>
                  <a:lnTo>
                    <a:pt x="3057194" y="345655"/>
                  </a:lnTo>
                  <a:lnTo>
                    <a:pt x="3401212" y="147116"/>
                  </a:lnTo>
                  <a:lnTo>
                    <a:pt x="3656139" y="0"/>
                  </a:lnTo>
                  <a:close/>
                </a:path>
                <a:path w="5488305" h="9985375">
                  <a:moveTo>
                    <a:pt x="3805555" y="8652840"/>
                  </a:moveTo>
                  <a:lnTo>
                    <a:pt x="3785324" y="8617852"/>
                  </a:lnTo>
                  <a:lnTo>
                    <a:pt x="3339795" y="8360689"/>
                  </a:lnTo>
                  <a:lnTo>
                    <a:pt x="3380206" y="8337372"/>
                  </a:lnTo>
                  <a:lnTo>
                    <a:pt x="3562515" y="8232153"/>
                  </a:lnTo>
                  <a:lnTo>
                    <a:pt x="3542309" y="8197151"/>
                  </a:lnTo>
                  <a:lnTo>
                    <a:pt x="3299333" y="8337372"/>
                  </a:lnTo>
                  <a:lnTo>
                    <a:pt x="2307374" y="7764869"/>
                  </a:lnTo>
                  <a:lnTo>
                    <a:pt x="2307374" y="7742631"/>
                  </a:lnTo>
                  <a:lnTo>
                    <a:pt x="2307983" y="7741628"/>
                  </a:lnTo>
                  <a:lnTo>
                    <a:pt x="2307983" y="7227379"/>
                  </a:lnTo>
                  <a:lnTo>
                    <a:pt x="2530284" y="7355637"/>
                  </a:lnTo>
                  <a:lnTo>
                    <a:pt x="2530106" y="7355980"/>
                  </a:lnTo>
                  <a:lnTo>
                    <a:pt x="3289084" y="7794003"/>
                  </a:lnTo>
                  <a:lnTo>
                    <a:pt x="3295802" y="7797889"/>
                  </a:lnTo>
                  <a:lnTo>
                    <a:pt x="3303460" y="7797584"/>
                  </a:lnTo>
                  <a:lnTo>
                    <a:pt x="3309518" y="7794053"/>
                  </a:lnTo>
                  <a:lnTo>
                    <a:pt x="3279229" y="7741628"/>
                  </a:lnTo>
                  <a:lnTo>
                    <a:pt x="2833674" y="7484453"/>
                  </a:lnTo>
                  <a:lnTo>
                    <a:pt x="2874060" y="7461148"/>
                  </a:lnTo>
                  <a:lnTo>
                    <a:pt x="3056445" y="7355903"/>
                  </a:lnTo>
                  <a:lnTo>
                    <a:pt x="3036214" y="7320851"/>
                  </a:lnTo>
                  <a:lnTo>
                    <a:pt x="2793212" y="7461148"/>
                  </a:lnTo>
                  <a:lnTo>
                    <a:pt x="2550782" y="7321194"/>
                  </a:lnTo>
                  <a:lnTo>
                    <a:pt x="2550998" y="7320851"/>
                  </a:lnTo>
                  <a:lnTo>
                    <a:pt x="2388984" y="7227379"/>
                  </a:lnTo>
                  <a:lnTo>
                    <a:pt x="2307983" y="7180643"/>
                  </a:lnTo>
                  <a:lnTo>
                    <a:pt x="2307983" y="6900291"/>
                  </a:lnTo>
                  <a:lnTo>
                    <a:pt x="2267521" y="6900291"/>
                  </a:lnTo>
                  <a:lnTo>
                    <a:pt x="2267521" y="7783881"/>
                  </a:lnTo>
                  <a:lnTo>
                    <a:pt x="2271420" y="7790231"/>
                  </a:lnTo>
                  <a:lnTo>
                    <a:pt x="2277211" y="7793736"/>
                  </a:lnTo>
                  <a:lnTo>
                    <a:pt x="2277084" y="7794003"/>
                  </a:lnTo>
                  <a:lnTo>
                    <a:pt x="2277173" y="7794130"/>
                  </a:lnTo>
                  <a:lnTo>
                    <a:pt x="3765092" y="8652840"/>
                  </a:lnTo>
                  <a:lnTo>
                    <a:pt x="3805555" y="8652840"/>
                  </a:lnTo>
                  <a:close/>
                </a:path>
                <a:path w="5488305" h="9985375">
                  <a:moveTo>
                    <a:pt x="3805555" y="5147691"/>
                  </a:moveTo>
                  <a:lnTo>
                    <a:pt x="3785324" y="5112677"/>
                  </a:lnTo>
                  <a:lnTo>
                    <a:pt x="3339795" y="4855553"/>
                  </a:lnTo>
                  <a:lnTo>
                    <a:pt x="3380270" y="4832197"/>
                  </a:lnTo>
                  <a:lnTo>
                    <a:pt x="3562540" y="4727003"/>
                  </a:lnTo>
                  <a:lnTo>
                    <a:pt x="3542309" y="4691977"/>
                  </a:lnTo>
                  <a:lnTo>
                    <a:pt x="3299333" y="4832197"/>
                  </a:lnTo>
                  <a:lnTo>
                    <a:pt x="2307374" y="4259732"/>
                  </a:lnTo>
                  <a:lnTo>
                    <a:pt x="2307374" y="4237456"/>
                  </a:lnTo>
                  <a:lnTo>
                    <a:pt x="2307971" y="4236478"/>
                  </a:lnTo>
                  <a:lnTo>
                    <a:pt x="2307983" y="3722179"/>
                  </a:lnTo>
                  <a:lnTo>
                    <a:pt x="2530310" y="3850462"/>
                  </a:lnTo>
                  <a:lnTo>
                    <a:pt x="2530106" y="3850830"/>
                  </a:lnTo>
                  <a:lnTo>
                    <a:pt x="3295802" y="4292714"/>
                  </a:lnTo>
                  <a:lnTo>
                    <a:pt x="3303460" y="4292409"/>
                  </a:lnTo>
                  <a:lnTo>
                    <a:pt x="3309518" y="4288904"/>
                  </a:lnTo>
                  <a:lnTo>
                    <a:pt x="3279229" y="4236478"/>
                  </a:lnTo>
                  <a:lnTo>
                    <a:pt x="2833674" y="3979329"/>
                  </a:lnTo>
                  <a:lnTo>
                    <a:pt x="2874137" y="3955973"/>
                  </a:lnTo>
                  <a:lnTo>
                    <a:pt x="3056445" y="3850754"/>
                  </a:lnTo>
                  <a:lnTo>
                    <a:pt x="3036214" y="3815727"/>
                  </a:lnTo>
                  <a:lnTo>
                    <a:pt x="2793212" y="3955973"/>
                  </a:lnTo>
                  <a:lnTo>
                    <a:pt x="2550782" y="3816070"/>
                  </a:lnTo>
                  <a:lnTo>
                    <a:pt x="2550998" y="3815702"/>
                  </a:lnTo>
                  <a:lnTo>
                    <a:pt x="2388895" y="3722179"/>
                  </a:lnTo>
                  <a:lnTo>
                    <a:pt x="2307983" y="3675494"/>
                  </a:lnTo>
                  <a:lnTo>
                    <a:pt x="2307983" y="3395091"/>
                  </a:lnTo>
                  <a:lnTo>
                    <a:pt x="2308034" y="3114611"/>
                  </a:lnTo>
                  <a:lnTo>
                    <a:pt x="2550909" y="2974403"/>
                  </a:lnTo>
                  <a:lnTo>
                    <a:pt x="2530678" y="2939427"/>
                  </a:lnTo>
                  <a:lnTo>
                    <a:pt x="1764995" y="3381349"/>
                  </a:lnTo>
                  <a:lnTo>
                    <a:pt x="1761439" y="3388093"/>
                  </a:lnTo>
                  <a:lnTo>
                    <a:pt x="1761439" y="3395091"/>
                  </a:lnTo>
                  <a:lnTo>
                    <a:pt x="1761401" y="5136032"/>
                  </a:lnTo>
                  <a:lnTo>
                    <a:pt x="1741182" y="5147691"/>
                  </a:lnTo>
                  <a:lnTo>
                    <a:pt x="1295615" y="5404815"/>
                  </a:lnTo>
                  <a:lnTo>
                    <a:pt x="1295641" y="5147919"/>
                  </a:lnTo>
                  <a:lnTo>
                    <a:pt x="1295704" y="4306087"/>
                  </a:lnTo>
                  <a:lnTo>
                    <a:pt x="1295755" y="4236250"/>
                  </a:lnTo>
                  <a:lnTo>
                    <a:pt x="1295755" y="3395688"/>
                  </a:lnTo>
                  <a:lnTo>
                    <a:pt x="1255293" y="3395688"/>
                  </a:lnTo>
                  <a:lnTo>
                    <a:pt x="1255293" y="4236250"/>
                  </a:lnTo>
                  <a:lnTo>
                    <a:pt x="1255242" y="4306087"/>
                  </a:lnTo>
                  <a:lnTo>
                    <a:pt x="1255242" y="5147691"/>
                  </a:lnTo>
                  <a:lnTo>
                    <a:pt x="1255153" y="5428170"/>
                  </a:lnTo>
                  <a:lnTo>
                    <a:pt x="263232" y="6000635"/>
                  </a:lnTo>
                  <a:lnTo>
                    <a:pt x="243001" y="5988939"/>
                  </a:lnTo>
                  <a:lnTo>
                    <a:pt x="273354" y="6041504"/>
                  </a:lnTo>
                  <a:lnTo>
                    <a:pt x="344157" y="6000635"/>
                  </a:lnTo>
                  <a:lnTo>
                    <a:pt x="1376578" y="5404815"/>
                  </a:lnTo>
                  <a:lnTo>
                    <a:pt x="1761375" y="5182743"/>
                  </a:lnTo>
                  <a:lnTo>
                    <a:pt x="1781606" y="5147691"/>
                  </a:lnTo>
                  <a:lnTo>
                    <a:pt x="1821472" y="5147665"/>
                  </a:lnTo>
                  <a:lnTo>
                    <a:pt x="1801279" y="5136032"/>
                  </a:lnTo>
                  <a:lnTo>
                    <a:pt x="1801241" y="5113756"/>
                  </a:lnTo>
                  <a:lnTo>
                    <a:pt x="1801863" y="5112677"/>
                  </a:lnTo>
                  <a:lnTo>
                    <a:pt x="1801863" y="4598428"/>
                  </a:lnTo>
                  <a:lnTo>
                    <a:pt x="2024176" y="4726737"/>
                  </a:lnTo>
                  <a:lnTo>
                    <a:pt x="2023986" y="4727029"/>
                  </a:lnTo>
                  <a:lnTo>
                    <a:pt x="2752877" y="5147691"/>
                  </a:lnTo>
                  <a:lnTo>
                    <a:pt x="2833801" y="5147691"/>
                  </a:lnTo>
                  <a:lnTo>
                    <a:pt x="2044687" y="4692269"/>
                  </a:lnTo>
                  <a:lnTo>
                    <a:pt x="2044852" y="4691951"/>
                  </a:lnTo>
                  <a:lnTo>
                    <a:pt x="1882787" y="4598428"/>
                  </a:lnTo>
                  <a:lnTo>
                    <a:pt x="1801863" y="4551718"/>
                  </a:lnTo>
                  <a:lnTo>
                    <a:pt x="1801863" y="3406762"/>
                  </a:lnTo>
                  <a:lnTo>
                    <a:pt x="1822094" y="3395091"/>
                  </a:lnTo>
                  <a:lnTo>
                    <a:pt x="2267572" y="3137941"/>
                  </a:lnTo>
                  <a:lnTo>
                    <a:pt x="2267597" y="3395091"/>
                  </a:lnTo>
                  <a:lnTo>
                    <a:pt x="2267521" y="4278744"/>
                  </a:lnTo>
                  <a:lnTo>
                    <a:pt x="2271420" y="4285056"/>
                  </a:lnTo>
                  <a:lnTo>
                    <a:pt x="2277211" y="4288612"/>
                  </a:lnTo>
                  <a:lnTo>
                    <a:pt x="2277046" y="4288904"/>
                  </a:lnTo>
                  <a:lnTo>
                    <a:pt x="3765092" y="5147691"/>
                  </a:lnTo>
                  <a:lnTo>
                    <a:pt x="3805555" y="5147691"/>
                  </a:lnTo>
                  <a:close/>
                </a:path>
                <a:path w="5488305" h="9985375">
                  <a:moveTo>
                    <a:pt x="3806177" y="5147716"/>
                  </a:moveTo>
                  <a:lnTo>
                    <a:pt x="3765715" y="5147716"/>
                  </a:lnTo>
                  <a:lnTo>
                    <a:pt x="3785946" y="5159413"/>
                  </a:lnTo>
                  <a:lnTo>
                    <a:pt x="3785946" y="5182743"/>
                  </a:lnTo>
                  <a:lnTo>
                    <a:pt x="3806177" y="5147716"/>
                  </a:lnTo>
                  <a:close/>
                </a:path>
                <a:path w="5488305" h="9985375">
                  <a:moveTo>
                    <a:pt x="3806177" y="1642567"/>
                  </a:moveTo>
                  <a:lnTo>
                    <a:pt x="3805555" y="1642567"/>
                  </a:lnTo>
                  <a:lnTo>
                    <a:pt x="3785324" y="1607527"/>
                  </a:lnTo>
                  <a:lnTo>
                    <a:pt x="3339795" y="1350352"/>
                  </a:lnTo>
                  <a:lnTo>
                    <a:pt x="3380194" y="1327048"/>
                  </a:lnTo>
                  <a:lnTo>
                    <a:pt x="3562515" y="1221879"/>
                  </a:lnTo>
                  <a:lnTo>
                    <a:pt x="3542309" y="1186827"/>
                  </a:lnTo>
                  <a:lnTo>
                    <a:pt x="3299333" y="1327048"/>
                  </a:lnTo>
                  <a:lnTo>
                    <a:pt x="2307374" y="754608"/>
                  </a:lnTo>
                  <a:lnTo>
                    <a:pt x="2307374" y="732307"/>
                  </a:lnTo>
                  <a:lnTo>
                    <a:pt x="2307983" y="731278"/>
                  </a:lnTo>
                  <a:lnTo>
                    <a:pt x="2307983" y="217030"/>
                  </a:lnTo>
                  <a:lnTo>
                    <a:pt x="2530310" y="345313"/>
                  </a:lnTo>
                  <a:lnTo>
                    <a:pt x="2530106" y="345655"/>
                  </a:lnTo>
                  <a:lnTo>
                    <a:pt x="3289223" y="783805"/>
                  </a:lnTo>
                  <a:lnTo>
                    <a:pt x="3295802" y="787577"/>
                  </a:lnTo>
                  <a:lnTo>
                    <a:pt x="3303460" y="787234"/>
                  </a:lnTo>
                  <a:lnTo>
                    <a:pt x="3309518" y="783729"/>
                  </a:lnTo>
                  <a:lnTo>
                    <a:pt x="3279229" y="731278"/>
                  </a:lnTo>
                  <a:lnTo>
                    <a:pt x="2833674" y="474205"/>
                  </a:lnTo>
                  <a:lnTo>
                    <a:pt x="2874213" y="450799"/>
                  </a:lnTo>
                  <a:lnTo>
                    <a:pt x="3056445" y="345579"/>
                  </a:lnTo>
                  <a:lnTo>
                    <a:pt x="3036214" y="310578"/>
                  </a:lnTo>
                  <a:lnTo>
                    <a:pt x="2793212" y="450799"/>
                  </a:lnTo>
                  <a:lnTo>
                    <a:pt x="2550782" y="310921"/>
                  </a:lnTo>
                  <a:lnTo>
                    <a:pt x="2550998" y="310527"/>
                  </a:lnTo>
                  <a:lnTo>
                    <a:pt x="2388946" y="217030"/>
                  </a:lnTo>
                  <a:lnTo>
                    <a:pt x="2307983" y="170319"/>
                  </a:lnTo>
                  <a:lnTo>
                    <a:pt x="2307983" y="0"/>
                  </a:lnTo>
                  <a:lnTo>
                    <a:pt x="2267521" y="0"/>
                  </a:lnTo>
                  <a:lnTo>
                    <a:pt x="2267521" y="773620"/>
                  </a:lnTo>
                  <a:lnTo>
                    <a:pt x="2271420" y="779881"/>
                  </a:lnTo>
                  <a:lnTo>
                    <a:pt x="2277211" y="783463"/>
                  </a:lnTo>
                  <a:lnTo>
                    <a:pt x="2277072" y="783729"/>
                  </a:lnTo>
                  <a:lnTo>
                    <a:pt x="2277122" y="783856"/>
                  </a:lnTo>
                  <a:lnTo>
                    <a:pt x="3765092" y="1642567"/>
                  </a:lnTo>
                  <a:lnTo>
                    <a:pt x="3765715" y="1642567"/>
                  </a:lnTo>
                  <a:lnTo>
                    <a:pt x="3785946" y="1654238"/>
                  </a:lnTo>
                  <a:lnTo>
                    <a:pt x="3785946" y="1677568"/>
                  </a:lnTo>
                  <a:lnTo>
                    <a:pt x="3806177" y="1642567"/>
                  </a:lnTo>
                  <a:close/>
                </a:path>
                <a:path w="5488305" h="9985375">
                  <a:moveTo>
                    <a:pt x="3826497" y="8617788"/>
                  </a:moveTo>
                  <a:lnTo>
                    <a:pt x="3806266" y="8629459"/>
                  </a:lnTo>
                  <a:lnTo>
                    <a:pt x="3786035" y="8617788"/>
                  </a:lnTo>
                  <a:lnTo>
                    <a:pt x="3806266" y="8652840"/>
                  </a:lnTo>
                  <a:lnTo>
                    <a:pt x="3816375" y="8635301"/>
                  </a:lnTo>
                  <a:lnTo>
                    <a:pt x="3826497" y="8617788"/>
                  </a:lnTo>
                  <a:close/>
                </a:path>
                <a:path w="5488305" h="9985375">
                  <a:moveTo>
                    <a:pt x="3826497" y="5112639"/>
                  </a:moveTo>
                  <a:lnTo>
                    <a:pt x="3806266" y="5124335"/>
                  </a:lnTo>
                  <a:lnTo>
                    <a:pt x="3786035" y="5112639"/>
                  </a:lnTo>
                  <a:lnTo>
                    <a:pt x="3806266" y="5147665"/>
                  </a:lnTo>
                  <a:lnTo>
                    <a:pt x="3816375" y="5130152"/>
                  </a:lnTo>
                  <a:lnTo>
                    <a:pt x="3826497" y="5112639"/>
                  </a:lnTo>
                  <a:close/>
                </a:path>
                <a:path w="5488305" h="9985375">
                  <a:moveTo>
                    <a:pt x="3826497" y="1607527"/>
                  </a:moveTo>
                  <a:lnTo>
                    <a:pt x="3806266" y="1619186"/>
                  </a:lnTo>
                  <a:lnTo>
                    <a:pt x="3786035" y="1607527"/>
                  </a:lnTo>
                  <a:lnTo>
                    <a:pt x="3806266" y="1642491"/>
                  </a:lnTo>
                  <a:lnTo>
                    <a:pt x="3816375" y="1624977"/>
                  </a:lnTo>
                  <a:lnTo>
                    <a:pt x="3826497" y="1607527"/>
                  </a:lnTo>
                  <a:close/>
                </a:path>
                <a:path w="5488305" h="9985375">
                  <a:moveTo>
                    <a:pt x="4332630" y="6058992"/>
                  </a:moveTo>
                  <a:close/>
                </a:path>
                <a:path w="5488305" h="9985375">
                  <a:moveTo>
                    <a:pt x="4332656" y="4236313"/>
                  </a:moveTo>
                  <a:lnTo>
                    <a:pt x="3543071" y="4692002"/>
                  </a:lnTo>
                  <a:lnTo>
                    <a:pt x="3563302" y="4727029"/>
                  </a:lnTo>
                  <a:lnTo>
                    <a:pt x="4292193" y="4306354"/>
                  </a:lnTo>
                  <a:lnTo>
                    <a:pt x="4332579" y="4236453"/>
                  </a:lnTo>
                  <a:lnTo>
                    <a:pt x="4332656" y="4236313"/>
                  </a:lnTo>
                  <a:close/>
                </a:path>
                <a:path w="5488305" h="9985375">
                  <a:moveTo>
                    <a:pt x="4668355" y="0"/>
                  </a:moveTo>
                  <a:lnTo>
                    <a:pt x="4587367" y="0"/>
                  </a:lnTo>
                  <a:lnTo>
                    <a:pt x="4332503" y="147066"/>
                  </a:lnTo>
                  <a:lnTo>
                    <a:pt x="4332516" y="0"/>
                  </a:lnTo>
                  <a:lnTo>
                    <a:pt x="4292054" y="0"/>
                  </a:lnTo>
                  <a:lnTo>
                    <a:pt x="4292041" y="170446"/>
                  </a:lnTo>
                  <a:lnTo>
                    <a:pt x="3300120" y="742886"/>
                  </a:lnTo>
                  <a:lnTo>
                    <a:pt x="3279889" y="731227"/>
                  </a:lnTo>
                  <a:lnTo>
                    <a:pt x="3310204" y="783729"/>
                  </a:lnTo>
                  <a:lnTo>
                    <a:pt x="3381133" y="742886"/>
                  </a:lnTo>
                  <a:lnTo>
                    <a:pt x="4413516" y="147066"/>
                  </a:lnTo>
                  <a:lnTo>
                    <a:pt x="4668355" y="0"/>
                  </a:lnTo>
                  <a:close/>
                </a:path>
                <a:path w="5488305" h="9985375">
                  <a:moveTo>
                    <a:pt x="4838725" y="3430168"/>
                  </a:moveTo>
                  <a:lnTo>
                    <a:pt x="4818494" y="3395167"/>
                  </a:lnTo>
                  <a:lnTo>
                    <a:pt x="4798263" y="3430168"/>
                  </a:lnTo>
                  <a:lnTo>
                    <a:pt x="4818494" y="3418497"/>
                  </a:lnTo>
                  <a:lnTo>
                    <a:pt x="4838725" y="3430168"/>
                  </a:lnTo>
                  <a:close/>
                </a:path>
                <a:path w="5488305" h="9985375">
                  <a:moveTo>
                    <a:pt x="5081702" y="7355980"/>
                  </a:moveTo>
                  <a:lnTo>
                    <a:pt x="5061470" y="7320928"/>
                  </a:lnTo>
                  <a:lnTo>
                    <a:pt x="4332579" y="7741628"/>
                  </a:lnTo>
                  <a:lnTo>
                    <a:pt x="4332656" y="7741488"/>
                  </a:lnTo>
                  <a:lnTo>
                    <a:pt x="3543071" y="8197151"/>
                  </a:lnTo>
                  <a:lnTo>
                    <a:pt x="3563302" y="8232153"/>
                  </a:lnTo>
                  <a:lnTo>
                    <a:pt x="4292193" y="7811529"/>
                  </a:lnTo>
                  <a:lnTo>
                    <a:pt x="4292117" y="7811668"/>
                  </a:lnTo>
                  <a:lnTo>
                    <a:pt x="5081702" y="7355980"/>
                  </a:lnTo>
                  <a:close/>
                </a:path>
                <a:path w="5488305" h="9985375">
                  <a:moveTo>
                    <a:pt x="5081702" y="3850830"/>
                  </a:moveTo>
                  <a:lnTo>
                    <a:pt x="5061470" y="3815778"/>
                  </a:lnTo>
                  <a:lnTo>
                    <a:pt x="4332579" y="4236453"/>
                  </a:lnTo>
                  <a:lnTo>
                    <a:pt x="4292117" y="4306519"/>
                  </a:lnTo>
                  <a:lnTo>
                    <a:pt x="5081702" y="3850830"/>
                  </a:lnTo>
                  <a:close/>
                </a:path>
                <a:path w="5488305" h="9985375">
                  <a:moveTo>
                    <a:pt x="5081702" y="345655"/>
                  </a:moveTo>
                  <a:lnTo>
                    <a:pt x="5061470" y="310667"/>
                  </a:lnTo>
                  <a:lnTo>
                    <a:pt x="4332579" y="731278"/>
                  </a:lnTo>
                  <a:lnTo>
                    <a:pt x="4332656" y="731139"/>
                  </a:lnTo>
                  <a:lnTo>
                    <a:pt x="3543071" y="1186827"/>
                  </a:lnTo>
                  <a:lnTo>
                    <a:pt x="3563302" y="1221879"/>
                  </a:lnTo>
                  <a:lnTo>
                    <a:pt x="4292181" y="801204"/>
                  </a:lnTo>
                  <a:lnTo>
                    <a:pt x="5081702" y="345655"/>
                  </a:lnTo>
                  <a:close/>
                </a:path>
                <a:path w="5488305" h="9985375">
                  <a:moveTo>
                    <a:pt x="5344871" y="7811592"/>
                  </a:moveTo>
                  <a:lnTo>
                    <a:pt x="5314569" y="7759128"/>
                  </a:lnTo>
                  <a:lnTo>
                    <a:pt x="3826497" y="8617839"/>
                  </a:lnTo>
                  <a:lnTo>
                    <a:pt x="3806266" y="8652840"/>
                  </a:lnTo>
                  <a:lnTo>
                    <a:pt x="3846728" y="8652840"/>
                  </a:lnTo>
                  <a:lnTo>
                    <a:pt x="4292257" y="8395741"/>
                  </a:lnTo>
                  <a:lnTo>
                    <a:pt x="4292257" y="8652840"/>
                  </a:lnTo>
                  <a:lnTo>
                    <a:pt x="4332719" y="8652840"/>
                  </a:lnTo>
                  <a:lnTo>
                    <a:pt x="4332719" y="8372361"/>
                  </a:lnTo>
                  <a:lnTo>
                    <a:pt x="5324640" y="7799921"/>
                  </a:lnTo>
                  <a:lnTo>
                    <a:pt x="5344871" y="7811592"/>
                  </a:lnTo>
                  <a:close/>
                </a:path>
                <a:path w="5488305" h="9985375">
                  <a:moveTo>
                    <a:pt x="5488076" y="8243036"/>
                  </a:moveTo>
                  <a:lnTo>
                    <a:pt x="4801870" y="8639010"/>
                  </a:lnTo>
                  <a:lnTo>
                    <a:pt x="4798314" y="8645830"/>
                  </a:lnTo>
                  <a:lnTo>
                    <a:pt x="4798314" y="8652840"/>
                  </a:lnTo>
                  <a:lnTo>
                    <a:pt x="4858905" y="8652840"/>
                  </a:lnTo>
                  <a:lnTo>
                    <a:pt x="5304460" y="8395665"/>
                  </a:lnTo>
                  <a:lnTo>
                    <a:pt x="5304485" y="8652840"/>
                  </a:lnTo>
                  <a:lnTo>
                    <a:pt x="5344947" y="8652840"/>
                  </a:lnTo>
                  <a:lnTo>
                    <a:pt x="5344922" y="8372361"/>
                  </a:lnTo>
                  <a:lnTo>
                    <a:pt x="5488076" y="8289722"/>
                  </a:lnTo>
                  <a:lnTo>
                    <a:pt x="5488076" y="8243036"/>
                  </a:lnTo>
                  <a:close/>
                </a:path>
                <a:path w="5488305" h="9985375">
                  <a:moveTo>
                    <a:pt x="5488076" y="4737887"/>
                  </a:moveTo>
                  <a:lnTo>
                    <a:pt x="4801870" y="5133899"/>
                  </a:lnTo>
                  <a:lnTo>
                    <a:pt x="4798314" y="5140693"/>
                  </a:lnTo>
                  <a:lnTo>
                    <a:pt x="4798314" y="5147691"/>
                  </a:lnTo>
                  <a:lnTo>
                    <a:pt x="4798288" y="6888569"/>
                  </a:lnTo>
                  <a:lnTo>
                    <a:pt x="4778083" y="6900291"/>
                  </a:lnTo>
                  <a:lnTo>
                    <a:pt x="4332503" y="7157390"/>
                  </a:lnTo>
                  <a:lnTo>
                    <a:pt x="4332529" y="6900291"/>
                  </a:lnTo>
                  <a:lnTo>
                    <a:pt x="4332579" y="6058992"/>
                  </a:lnTo>
                  <a:lnTo>
                    <a:pt x="4332630" y="5989002"/>
                  </a:lnTo>
                  <a:lnTo>
                    <a:pt x="4332630" y="5147691"/>
                  </a:lnTo>
                  <a:lnTo>
                    <a:pt x="4332719" y="4890567"/>
                  </a:lnTo>
                  <a:lnTo>
                    <a:pt x="4332719" y="4867211"/>
                  </a:lnTo>
                  <a:lnTo>
                    <a:pt x="5324640" y="4294746"/>
                  </a:lnTo>
                  <a:lnTo>
                    <a:pt x="5344871" y="4306443"/>
                  </a:lnTo>
                  <a:lnTo>
                    <a:pt x="5338115" y="4294746"/>
                  </a:lnTo>
                  <a:lnTo>
                    <a:pt x="5314569" y="4253966"/>
                  </a:lnTo>
                  <a:lnTo>
                    <a:pt x="3826497" y="5112677"/>
                  </a:lnTo>
                  <a:lnTo>
                    <a:pt x="3806266" y="5147691"/>
                  </a:lnTo>
                  <a:lnTo>
                    <a:pt x="3786047" y="5182717"/>
                  </a:lnTo>
                  <a:lnTo>
                    <a:pt x="3786035" y="5696991"/>
                  </a:lnTo>
                  <a:lnTo>
                    <a:pt x="3563277" y="5568416"/>
                  </a:lnTo>
                  <a:lnTo>
                    <a:pt x="3543020" y="5603430"/>
                  </a:lnTo>
                  <a:lnTo>
                    <a:pt x="3786035" y="5743676"/>
                  </a:lnTo>
                  <a:lnTo>
                    <a:pt x="3786035" y="6888569"/>
                  </a:lnTo>
                  <a:lnTo>
                    <a:pt x="3765804" y="6900291"/>
                  </a:lnTo>
                  <a:lnTo>
                    <a:pt x="3320326" y="7157390"/>
                  </a:lnTo>
                  <a:lnTo>
                    <a:pt x="3320300" y="6900291"/>
                  </a:lnTo>
                  <a:lnTo>
                    <a:pt x="3320377" y="6016460"/>
                  </a:lnTo>
                  <a:lnTo>
                    <a:pt x="3316262" y="6010008"/>
                  </a:lnTo>
                  <a:lnTo>
                    <a:pt x="3310204" y="6006503"/>
                  </a:lnTo>
                  <a:lnTo>
                    <a:pt x="3279914" y="6058954"/>
                  </a:lnTo>
                  <a:lnTo>
                    <a:pt x="3279914" y="6573202"/>
                  </a:lnTo>
                  <a:lnTo>
                    <a:pt x="3057131" y="6444653"/>
                  </a:lnTo>
                  <a:lnTo>
                    <a:pt x="3036900" y="6479705"/>
                  </a:lnTo>
                  <a:lnTo>
                    <a:pt x="3279914" y="6619913"/>
                  </a:lnTo>
                  <a:lnTo>
                    <a:pt x="3279914" y="6900291"/>
                  </a:lnTo>
                  <a:lnTo>
                    <a:pt x="3279864" y="7180796"/>
                  </a:lnTo>
                  <a:lnTo>
                    <a:pt x="3036963" y="7320928"/>
                  </a:lnTo>
                  <a:lnTo>
                    <a:pt x="3057194" y="7355980"/>
                  </a:lnTo>
                  <a:lnTo>
                    <a:pt x="3822903" y="6914058"/>
                  </a:lnTo>
                  <a:lnTo>
                    <a:pt x="3826433" y="6907238"/>
                  </a:lnTo>
                  <a:lnTo>
                    <a:pt x="3826433" y="6900291"/>
                  </a:lnTo>
                  <a:lnTo>
                    <a:pt x="3826497" y="5696991"/>
                  </a:lnTo>
                  <a:lnTo>
                    <a:pt x="3826459" y="5159387"/>
                  </a:lnTo>
                  <a:lnTo>
                    <a:pt x="3846690" y="5147691"/>
                  </a:lnTo>
                  <a:lnTo>
                    <a:pt x="4292257" y="4890567"/>
                  </a:lnTo>
                  <a:lnTo>
                    <a:pt x="4292257" y="5147691"/>
                  </a:lnTo>
                  <a:lnTo>
                    <a:pt x="4292168" y="5989002"/>
                  </a:lnTo>
                  <a:lnTo>
                    <a:pt x="4292117" y="6900291"/>
                  </a:lnTo>
                  <a:lnTo>
                    <a:pt x="4292041" y="7180720"/>
                  </a:lnTo>
                  <a:lnTo>
                    <a:pt x="3300120" y="7753210"/>
                  </a:lnTo>
                  <a:lnTo>
                    <a:pt x="3279889" y="7741552"/>
                  </a:lnTo>
                  <a:lnTo>
                    <a:pt x="3310229" y="7794053"/>
                  </a:lnTo>
                  <a:lnTo>
                    <a:pt x="3380994" y="7753210"/>
                  </a:lnTo>
                  <a:lnTo>
                    <a:pt x="4413415" y="7157390"/>
                  </a:lnTo>
                  <a:lnTo>
                    <a:pt x="4798263" y="6935292"/>
                  </a:lnTo>
                  <a:lnTo>
                    <a:pt x="4818494" y="6923621"/>
                  </a:lnTo>
                  <a:lnTo>
                    <a:pt x="4838725" y="6935292"/>
                  </a:lnTo>
                  <a:lnTo>
                    <a:pt x="4818494" y="6900291"/>
                  </a:lnTo>
                  <a:lnTo>
                    <a:pt x="4858372" y="6900240"/>
                  </a:lnTo>
                  <a:lnTo>
                    <a:pt x="4838141" y="6888569"/>
                  </a:lnTo>
                  <a:lnTo>
                    <a:pt x="4838141" y="6866331"/>
                  </a:lnTo>
                  <a:lnTo>
                    <a:pt x="4838751" y="6865252"/>
                  </a:lnTo>
                  <a:lnTo>
                    <a:pt x="4838751" y="6351003"/>
                  </a:lnTo>
                  <a:lnTo>
                    <a:pt x="5061051" y="6479311"/>
                  </a:lnTo>
                  <a:lnTo>
                    <a:pt x="5060874" y="6479603"/>
                  </a:lnTo>
                  <a:lnTo>
                    <a:pt x="5488076" y="6726136"/>
                  </a:lnTo>
                  <a:lnTo>
                    <a:pt x="5488076" y="6679425"/>
                  </a:lnTo>
                  <a:lnTo>
                    <a:pt x="5081575" y="6444843"/>
                  </a:lnTo>
                  <a:lnTo>
                    <a:pt x="5081752" y="6444551"/>
                  </a:lnTo>
                  <a:lnTo>
                    <a:pt x="4919688" y="6351003"/>
                  </a:lnTo>
                  <a:lnTo>
                    <a:pt x="4838751" y="6304292"/>
                  </a:lnTo>
                  <a:lnTo>
                    <a:pt x="4838751" y="5159387"/>
                  </a:lnTo>
                  <a:lnTo>
                    <a:pt x="4858982" y="5147691"/>
                  </a:lnTo>
                  <a:lnTo>
                    <a:pt x="5304460" y="4890541"/>
                  </a:lnTo>
                  <a:lnTo>
                    <a:pt x="5304485" y="5147665"/>
                  </a:lnTo>
                  <a:lnTo>
                    <a:pt x="5344947" y="5147665"/>
                  </a:lnTo>
                  <a:lnTo>
                    <a:pt x="5344922" y="4867211"/>
                  </a:lnTo>
                  <a:lnTo>
                    <a:pt x="5488076" y="4784585"/>
                  </a:lnTo>
                  <a:lnTo>
                    <a:pt x="5488076" y="4737887"/>
                  </a:lnTo>
                  <a:close/>
                </a:path>
                <a:path w="5488305" h="9985375">
                  <a:moveTo>
                    <a:pt x="5488076" y="3174288"/>
                  </a:moveTo>
                  <a:lnTo>
                    <a:pt x="5081575" y="2939694"/>
                  </a:lnTo>
                  <a:lnTo>
                    <a:pt x="5081752" y="2939427"/>
                  </a:lnTo>
                  <a:lnTo>
                    <a:pt x="4919738" y="2845879"/>
                  </a:lnTo>
                  <a:lnTo>
                    <a:pt x="4838751" y="2799143"/>
                  </a:lnTo>
                  <a:lnTo>
                    <a:pt x="4838751" y="1654238"/>
                  </a:lnTo>
                  <a:lnTo>
                    <a:pt x="4858982" y="1642567"/>
                  </a:lnTo>
                  <a:lnTo>
                    <a:pt x="4798288" y="1642567"/>
                  </a:lnTo>
                  <a:lnTo>
                    <a:pt x="4798288" y="3383457"/>
                  </a:lnTo>
                  <a:lnTo>
                    <a:pt x="4778057" y="3395091"/>
                  </a:lnTo>
                  <a:lnTo>
                    <a:pt x="4332503" y="3652266"/>
                  </a:lnTo>
                  <a:lnTo>
                    <a:pt x="4332516" y="3395688"/>
                  </a:lnTo>
                  <a:lnTo>
                    <a:pt x="4332579" y="2553868"/>
                  </a:lnTo>
                  <a:lnTo>
                    <a:pt x="4332630" y="2484031"/>
                  </a:lnTo>
                  <a:lnTo>
                    <a:pt x="4332630" y="1642491"/>
                  </a:lnTo>
                  <a:lnTo>
                    <a:pt x="4332719" y="1385417"/>
                  </a:lnTo>
                  <a:lnTo>
                    <a:pt x="4332719" y="1362087"/>
                  </a:lnTo>
                  <a:lnTo>
                    <a:pt x="5324640" y="789597"/>
                  </a:lnTo>
                  <a:lnTo>
                    <a:pt x="5344871" y="801268"/>
                  </a:lnTo>
                  <a:lnTo>
                    <a:pt x="5338127" y="789597"/>
                  </a:lnTo>
                  <a:lnTo>
                    <a:pt x="5314518" y="748728"/>
                  </a:lnTo>
                  <a:lnTo>
                    <a:pt x="3826497" y="1607527"/>
                  </a:lnTo>
                  <a:lnTo>
                    <a:pt x="3806266" y="1642567"/>
                  </a:lnTo>
                  <a:lnTo>
                    <a:pt x="3786035" y="1677568"/>
                  </a:lnTo>
                  <a:lnTo>
                    <a:pt x="3786035" y="2191816"/>
                  </a:lnTo>
                  <a:lnTo>
                    <a:pt x="3563277" y="2063267"/>
                  </a:lnTo>
                  <a:lnTo>
                    <a:pt x="3543020" y="2098255"/>
                  </a:lnTo>
                  <a:lnTo>
                    <a:pt x="3786035" y="2238527"/>
                  </a:lnTo>
                  <a:lnTo>
                    <a:pt x="3786035" y="3383457"/>
                  </a:lnTo>
                  <a:lnTo>
                    <a:pt x="3765804" y="3395091"/>
                  </a:lnTo>
                  <a:lnTo>
                    <a:pt x="3320326" y="3652266"/>
                  </a:lnTo>
                  <a:lnTo>
                    <a:pt x="3320300" y="3395167"/>
                  </a:lnTo>
                  <a:lnTo>
                    <a:pt x="3279838" y="3395167"/>
                  </a:lnTo>
                  <a:lnTo>
                    <a:pt x="3279864" y="3675621"/>
                  </a:lnTo>
                  <a:lnTo>
                    <a:pt x="3036963" y="3815816"/>
                  </a:lnTo>
                  <a:lnTo>
                    <a:pt x="3057194" y="3850830"/>
                  </a:lnTo>
                  <a:lnTo>
                    <a:pt x="3822903" y="3408921"/>
                  </a:lnTo>
                  <a:lnTo>
                    <a:pt x="3826433" y="3402126"/>
                  </a:lnTo>
                  <a:lnTo>
                    <a:pt x="3826433" y="3395091"/>
                  </a:lnTo>
                  <a:lnTo>
                    <a:pt x="3826497" y="2191816"/>
                  </a:lnTo>
                  <a:lnTo>
                    <a:pt x="3826497" y="1677568"/>
                  </a:lnTo>
                  <a:lnTo>
                    <a:pt x="3826459" y="1654238"/>
                  </a:lnTo>
                  <a:lnTo>
                    <a:pt x="3846690" y="1642567"/>
                  </a:lnTo>
                  <a:lnTo>
                    <a:pt x="4292257" y="1385417"/>
                  </a:lnTo>
                  <a:lnTo>
                    <a:pt x="4292257" y="1642198"/>
                  </a:lnTo>
                  <a:lnTo>
                    <a:pt x="4292168" y="2484031"/>
                  </a:lnTo>
                  <a:lnTo>
                    <a:pt x="4292117" y="2553868"/>
                  </a:lnTo>
                  <a:lnTo>
                    <a:pt x="4292117" y="3395091"/>
                  </a:lnTo>
                  <a:lnTo>
                    <a:pt x="4292041" y="3675596"/>
                  </a:lnTo>
                  <a:lnTo>
                    <a:pt x="3300120" y="4248061"/>
                  </a:lnTo>
                  <a:lnTo>
                    <a:pt x="3279889" y="4236402"/>
                  </a:lnTo>
                  <a:lnTo>
                    <a:pt x="3310204" y="4288853"/>
                  </a:lnTo>
                  <a:lnTo>
                    <a:pt x="3381044" y="4248061"/>
                  </a:lnTo>
                  <a:lnTo>
                    <a:pt x="4413415" y="3652266"/>
                  </a:lnTo>
                  <a:lnTo>
                    <a:pt x="4798263" y="3430168"/>
                  </a:lnTo>
                  <a:lnTo>
                    <a:pt x="4818494" y="3395091"/>
                  </a:lnTo>
                  <a:lnTo>
                    <a:pt x="4858372" y="3395091"/>
                  </a:lnTo>
                  <a:lnTo>
                    <a:pt x="4838141" y="3383457"/>
                  </a:lnTo>
                  <a:lnTo>
                    <a:pt x="4838141" y="3361131"/>
                  </a:lnTo>
                  <a:lnTo>
                    <a:pt x="4838751" y="3360128"/>
                  </a:lnTo>
                  <a:lnTo>
                    <a:pt x="4838751" y="2845879"/>
                  </a:lnTo>
                  <a:lnTo>
                    <a:pt x="5061051" y="2974136"/>
                  </a:lnTo>
                  <a:lnTo>
                    <a:pt x="5060874" y="2974479"/>
                  </a:lnTo>
                  <a:lnTo>
                    <a:pt x="5488076" y="3220999"/>
                  </a:lnTo>
                  <a:lnTo>
                    <a:pt x="5488076" y="3174288"/>
                  </a:lnTo>
                  <a:close/>
                </a:path>
                <a:path w="5488305" h="9985375">
                  <a:moveTo>
                    <a:pt x="5488076" y="1232712"/>
                  </a:moveTo>
                  <a:lnTo>
                    <a:pt x="4801870" y="1628749"/>
                  </a:lnTo>
                  <a:lnTo>
                    <a:pt x="4798314" y="1635569"/>
                  </a:lnTo>
                  <a:lnTo>
                    <a:pt x="4798314" y="1642491"/>
                  </a:lnTo>
                  <a:lnTo>
                    <a:pt x="4858905" y="1642491"/>
                  </a:lnTo>
                  <a:lnTo>
                    <a:pt x="5304460" y="1385417"/>
                  </a:lnTo>
                  <a:lnTo>
                    <a:pt x="5304485" y="1642491"/>
                  </a:lnTo>
                  <a:lnTo>
                    <a:pt x="5344947" y="1642491"/>
                  </a:lnTo>
                  <a:lnTo>
                    <a:pt x="5344922" y="1362011"/>
                  </a:lnTo>
                  <a:lnTo>
                    <a:pt x="5488076" y="1279423"/>
                  </a:lnTo>
                  <a:lnTo>
                    <a:pt x="5488076" y="1232712"/>
                  </a:lnTo>
                  <a:close/>
                </a:path>
                <a:path w="5488305" h="9985375">
                  <a:moveTo>
                    <a:pt x="5488076" y="837158"/>
                  </a:moveTo>
                  <a:lnTo>
                    <a:pt x="5334863" y="748728"/>
                  </a:lnTo>
                  <a:lnTo>
                    <a:pt x="5328297" y="744969"/>
                  </a:lnTo>
                  <a:lnTo>
                    <a:pt x="5320601" y="745236"/>
                  </a:lnTo>
                  <a:lnTo>
                    <a:pt x="5314569" y="748728"/>
                  </a:lnTo>
                  <a:lnTo>
                    <a:pt x="5344871" y="801192"/>
                  </a:lnTo>
                  <a:lnTo>
                    <a:pt x="5488076" y="883843"/>
                  </a:lnTo>
                  <a:lnTo>
                    <a:pt x="5488076" y="837158"/>
                  </a:lnTo>
                  <a:close/>
                </a:path>
                <a:path w="5488305" h="9985375">
                  <a:moveTo>
                    <a:pt x="5488076" y="253022"/>
                  </a:moveTo>
                  <a:lnTo>
                    <a:pt x="5405640" y="205447"/>
                  </a:lnTo>
                  <a:lnTo>
                    <a:pt x="5049647" y="0"/>
                  </a:lnTo>
                  <a:lnTo>
                    <a:pt x="4968710" y="0"/>
                  </a:lnTo>
                  <a:lnTo>
                    <a:pt x="5284305" y="182118"/>
                  </a:lnTo>
                  <a:lnTo>
                    <a:pt x="5061559" y="310667"/>
                  </a:lnTo>
                  <a:lnTo>
                    <a:pt x="5081752" y="345706"/>
                  </a:lnTo>
                  <a:lnTo>
                    <a:pt x="5324767" y="205447"/>
                  </a:lnTo>
                  <a:lnTo>
                    <a:pt x="5488076" y="299707"/>
                  </a:lnTo>
                  <a:lnTo>
                    <a:pt x="5488076" y="253022"/>
                  </a:lnTo>
                  <a:close/>
                </a:path>
              </a:pathLst>
            </a:custGeom>
            <a:solidFill>
              <a:srgbClr val="916D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544148" y="11"/>
              <a:ext cx="6744334" cy="10287000"/>
            </a:xfrm>
            <a:custGeom>
              <a:avLst/>
              <a:gdLst/>
              <a:ahLst/>
              <a:cxnLst/>
              <a:rect l="l" t="t" r="r" b="b"/>
              <a:pathLst>
                <a:path w="6744334" h="10287000">
                  <a:moveTo>
                    <a:pt x="20193" y="6935292"/>
                  </a:moveTo>
                  <a:lnTo>
                    <a:pt x="0" y="6900367"/>
                  </a:lnTo>
                  <a:lnTo>
                    <a:pt x="0" y="6923697"/>
                  </a:lnTo>
                  <a:lnTo>
                    <a:pt x="20193" y="6935292"/>
                  </a:lnTo>
                  <a:close/>
                </a:path>
                <a:path w="6744334" h="10287000">
                  <a:moveTo>
                    <a:pt x="20193" y="3430168"/>
                  </a:moveTo>
                  <a:lnTo>
                    <a:pt x="0" y="3395167"/>
                  </a:lnTo>
                  <a:lnTo>
                    <a:pt x="0" y="3418497"/>
                  </a:lnTo>
                  <a:lnTo>
                    <a:pt x="20193" y="3430168"/>
                  </a:lnTo>
                  <a:close/>
                </a:path>
                <a:path w="6744334" h="10287000">
                  <a:moveTo>
                    <a:pt x="263156" y="7355980"/>
                  </a:moveTo>
                  <a:lnTo>
                    <a:pt x="242925" y="7320928"/>
                  </a:lnTo>
                  <a:lnTo>
                    <a:pt x="0" y="7461148"/>
                  </a:lnTo>
                  <a:lnTo>
                    <a:pt x="0" y="7507859"/>
                  </a:lnTo>
                  <a:lnTo>
                    <a:pt x="263156" y="7355980"/>
                  </a:lnTo>
                  <a:close/>
                </a:path>
                <a:path w="6744334" h="10287000">
                  <a:moveTo>
                    <a:pt x="263156" y="3850830"/>
                  </a:moveTo>
                  <a:lnTo>
                    <a:pt x="242925" y="3815778"/>
                  </a:lnTo>
                  <a:lnTo>
                    <a:pt x="0" y="3955999"/>
                  </a:lnTo>
                  <a:lnTo>
                    <a:pt x="0" y="4002709"/>
                  </a:lnTo>
                  <a:lnTo>
                    <a:pt x="263156" y="3850830"/>
                  </a:lnTo>
                  <a:close/>
                </a:path>
                <a:path w="6744334" h="10287000">
                  <a:moveTo>
                    <a:pt x="263156" y="345655"/>
                  </a:moveTo>
                  <a:lnTo>
                    <a:pt x="242925" y="310667"/>
                  </a:lnTo>
                  <a:lnTo>
                    <a:pt x="0" y="450875"/>
                  </a:lnTo>
                  <a:lnTo>
                    <a:pt x="0" y="497509"/>
                  </a:lnTo>
                  <a:lnTo>
                    <a:pt x="263156" y="345655"/>
                  </a:lnTo>
                  <a:close/>
                </a:path>
                <a:path w="6744334" h="10287000">
                  <a:moveTo>
                    <a:pt x="526338" y="7811592"/>
                  </a:moveTo>
                  <a:lnTo>
                    <a:pt x="496023" y="7759128"/>
                  </a:lnTo>
                  <a:lnTo>
                    <a:pt x="0" y="8045297"/>
                  </a:lnTo>
                  <a:lnTo>
                    <a:pt x="0" y="8092008"/>
                  </a:lnTo>
                  <a:lnTo>
                    <a:pt x="506107" y="7799921"/>
                  </a:lnTo>
                  <a:lnTo>
                    <a:pt x="526338" y="7811592"/>
                  </a:lnTo>
                  <a:close/>
                </a:path>
                <a:path w="6744334" h="10287000">
                  <a:moveTo>
                    <a:pt x="526338" y="4306443"/>
                  </a:moveTo>
                  <a:lnTo>
                    <a:pt x="496023" y="4253966"/>
                  </a:lnTo>
                  <a:lnTo>
                    <a:pt x="0" y="4540148"/>
                  </a:lnTo>
                  <a:lnTo>
                    <a:pt x="0" y="4586833"/>
                  </a:lnTo>
                  <a:lnTo>
                    <a:pt x="506107" y="4294746"/>
                  </a:lnTo>
                  <a:lnTo>
                    <a:pt x="526338" y="4306443"/>
                  </a:lnTo>
                  <a:close/>
                </a:path>
                <a:path w="6744334" h="10287000">
                  <a:moveTo>
                    <a:pt x="526338" y="801268"/>
                  </a:moveTo>
                  <a:lnTo>
                    <a:pt x="495998" y="748728"/>
                  </a:lnTo>
                  <a:lnTo>
                    <a:pt x="0" y="1035037"/>
                  </a:lnTo>
                  <a:lnTo>
                    <a:pt x="0" y="1081659"/>
                  </a:lnTo>
                  <a:lnTo>
                    <a:pt x="506107" y="789597"/>
                  </a:lnTo>
                  <a:lnTo>
                    <a:pt x="526338" y="801268"/>
                  </a:lnTo>
                  <a:close/>
                </a:path>
                <a:path w="6744334" h="10287000">
                  <a:moveTo>
                    <a:pt x="769264" y="1221879"/>
                  </a:moveTo>
                  <a:lnTo>
                    <a:pt x="749033" y="1186827"/>
                  </a:lnTo>
                  <a:lnTo>
                    <a:pt x="0" y="1619110"/>
                  </a:lnTo>
                  <a:lnTo>
                    <a:pt x="0" y="1642491"/>
                  </a:lnTo>
                  <a:lnTo>
                    <a:pt x="40373" y="1642491"/>
                  </a:lnTo>
                  <a:lnTo>
                    <a:pt x="485902" y="1385417"/>
                  </a:lnTo>
                  <a:lnTo>
                    <a:pt x="485927" y="1642491"/>
                  </a:lnTo>
                  <a:lnTo>
                    <a:pt x="526389" y="1642491"/>
                  </a:lnTo>
                  <a:lnTo>
                    <a:pt x="526364" y="1362011"/>
                  </a:lnTo>
                  <a:lnTo>
                    <a:pt x="769264" y="1221879"/>
                  </a:lnTo>
                  <a:close/>
                </a:path>
                <a:path w="6744334" h="10287000">
                  <a:moveTo>
                    <a:pt x="1052156" y="6900240"/>
                  </a:moveTo>
                  <a:lnTo>
                    <a:pt x="263055" y="6444843"/>
                  </a:lnTo>
                  <a:lnTo>
                    <a:pt x="263207" y="6444526"/>
                  </a:lnTo>
                  <a:lnTo>
                    <a:pt x="101155" y="6351003"/>
                  </a:lnTo>
                  <a:lnTo>
                    <a:pt x="20218" y="6304292"/>
                  </a:lnTo>
                  <a:lnTo>
                    <a:pt x="20218" y="5159387"/>
                  </a:lnTo>
                  <a:lnTo>
                    <a:pt x="40449" y="5147691"/>
                  </a:lnTo>
                  <a:lnTo>
                    <a:pt x="485902" y="4890541"/>
                  </a:lnTo>
                  <a:lnTo>
                    <a:pt x="485927" y="5147665"/>
                  </a:lnTo>
                  <a:lnTo>
                    <a:pt x="526389" y="5147665"/>
                  </a:lnTo>
                  <a:lnTo>
                    <a:pt x="526364" y="4867211"/>
                  </a:lnTo>
                  <a:lnTo>
                    <a:pt x="769264" y="4727029"/>
                  </a:lnTo>
                  <a:lnTo>
                    <a:pt x="749033" y="4692002"/>
                  </a:lnTo>
                  <a:lnTo>
                    <a:pt x="0" y="5124285"/>
                  </a:lnTo>
                  <a:lnTo>
                    <a:pt x="0" y="5147691"/>
                  </a:lnTo>
                  <a:lnTo>
                    <a:pt x="0" y="6900240"/>
                  </a:lnTo>
                  <a:lnTo>
                    <a:pt x="39827" y="6900240"/>
                  </a:lnTo>
                  <a:lnTo>
                    <a:pt x="19596" y="6888569"/>
                  </a:lnTo>
                  <a:lnTo>
                    <a:pt x="19596" y="6866331"/>
                  </a:lnTo>
                  <a:lnTo>
                    <a:pt x="20218" y="6865252"/>
                  </a:lnTo>
                  <a:lnTo>
                    <a:pt x="20218" y="6351003"/>
                  </a:lnTo>
                  <a:lnTo>
                    <a:pt x="242531" y="6479311"/>
                  </a:lnTo>
                  <a:lnTo>
                    <a:pt x="242341" y="6479603"/>
                  </a:lnTo>
                  <a:lnTo>
                    <a:pt x="971232" y="6900240"/>
                  </a:lnTo>
                  <a:lnTo>
                    <a:pt x="1052156" y="6900240"/>
                  </a:lnTo>
                  <a:close/>
                </a:path>
                <a:path w="6744334" h="10287000">
                  <a:moveTo>
                    <a:pt x="1275461" y="8197151"/>
                  </a:moveTo>
                  <a:lnTo>
                    <a:pt x="509739" y="7755242"/>
                  </a:lnTo>
                  <a:lnTo>
                    <a:pt x="502081" y="7755585"/>
                  </a:lnTo>
                  <a:lnTo>
                    <a:pt x="496023" y="7759078"/>
                  </a:lnTo>
                  <a:lnTo>
                    <a:pt x="526313" y="7811529"/>
                  </a:lnTo>
                  <a:lnTo>
                    <a:pt x="971867" y="8068602"/>
                  </a:lnTo>
                  <a:lnTo>
                    <a:pt x="749096" y="8197228"/>
                  </a:lnTo>
                  <a:lnTo>
                    <a:pt x="769327" y="8232203"/>
                  </a:lnTo>
                  <a:lnTo>
                    <a:pt x="1012329" y="8092008"/>
                  </a:lnTo>
                  <a:lnTo>
                    <a:pt x="1255229" y="8232153"/>
                  </a:lnTo>
                  <a:lnTo>
                    <a:pt x="1275461" y="8197151"/>
                  </a:lnTo>
                  <a:close/>
                </a:path>
                <a:path w="6744334" h="10287000">
                  <a:moveTo>
                    <a:pt x="1275461" y="4692002"/>
                  </a:moveTo>
                  <a:lnTo>
                    <a:pt x="509739" y="4250093"/>
                  </a:lnTo>
                  <a:lnTo>
                    <a:pt x="502081" y="4250436"/>
                  </a:lnTo>
                  <a:lnTo>
                    <a:pt x="496023" y="4253903"/>
                  </a:lnTo>
                  <a:lnTo>
                    <a:pt x="526313" y="4306354"/>
                  </a:lnTo>
                  <a:lnTo>
                    <a:pt x="971867" y="4563478"/>
                  </a:lnTo>
                  <a:lnTo>
                    <a:pt x="749096" y="4692053"/>
                  </a:lnTo>
                  <a:lnTo>
                    <a:pt x="769264" y="4727029"/>
                  </a:lnTo>
                  <a:lnTo>
                    <a:pt x="1012329" y="4586833"/>
                  </a:lnTo>
                  <a:lnTo>
                    <a:pt x="1255229" y="4727029"/>
                  </a:lnTo>
                  <a:lnTo>
                    <a:pt x="1275461" y="4692002"/>
                  </a:lnTo>
                  <a:close/>
                </a:path>
                <a:path w="6744334" h="10287000">
                  <a:moveTo>
                    <a:pt x="1275461" y="1186827"/>
                  </a:moveTo>
                  <a:lnTo>
                    <a:pt x="509739" y="744969"/>
                  </a:lnTo>
                  <a:lnTo>
                    <a:pt x="502081" y="745236"/>
                  </a:lnTo>
                  <a:lnTo>
                    <a:pt x="496023" y="748728"/>
                  </a:lnTo>
                  <a:lnTo>
                    <a:pt x="526313" y="801192"/>
                  </a:lnTo>
                  <a:lnTo>
                    <a:pt x="971867" y="1058341"/>
                  </a:lnTo>
                  <a:lnTo>
                    <a:pt x="749096" y="1186878"/>
                  </a:lnTo>
                  <a:lnTo>
                    <a:pt x="769264" y="1221879"/>
                  </a:lnTo>
                  <a:lnTo>
                    <a:pt x="1012329" y="1081659"/>
                  </a:lnTo>
                  <a:lnTo>
                    <a:pt x="1255229" y="1221879"/>
                  </a:lnTo>
                  <a:lnTo>
                    <a:pt x="1275461" y="1186827"/>
                  </a:lnTo>
                  <a:close/>
                </a:path>
                <a:path w="6744334" h="10287000">
                  <a:moveTo>
                    <a:pt x="1528508" y="7759078"/>
                  </a:moveTo>
                  <a:lnTo>
                    <a:pt x="587108" y="7215772"/>
                  </a:lnTo>
                  <a:lnTo>
                    <a:pt x="40487" y="6900291"/>
                  </a:lnTo>
                  <a:lnTo>
                    <a:pt x="25" y="6900291"/>
                  </a:lnTo>
                  <a:lnTo>
                    <a:pt x="20256" y="6935292"/>
                  </a:lnTo>
                  <a:lnTo>
                    <a:pt x="465785" y="7192442"/>
                  </a:lnTo>
                  <a:lnTo>
                    <a:pt x="243027" y="7320928"/>
                  </a:lnTo>
                  <a:lnTo>
                    <a:pt x="263232" y="7355980"/>
                  </a:lnTo>
                  <a:lnTo>
                    <a:pt x="506247" y="7215772"/>
                  </a:lnTo>
                  <a:lnTo>
                    <a:pt x="1498168" y="7788262"/>
                  </a:lnTo>
                  <a:lnTo>
                    <a:pt x="1498168" y="7811592"/>
                  </a:lnTo>
                  <a:lnTo>
                    <a:pt x="1528457" y="7759128"/>
                  </a:lnTo>
                  <a:close/>
                </a:path>
                <a:path w="6744334" h="10287000">
                  <a:moveTo>
                    <a:pt x="1528508" y="748728"/>
                  </a:moveTo>
                  <a:lnTo>
                    <a:pt x="587121" y="205447"/>
                  </a:lnTo>
                  <a:lnTo>
                    <a:pt x="231127" y="0"/>
                  </a:lnTo>
                  <a:lnTo>
                    <a:pt x="150177" y="0"/>
                  </a:lnTo>
                  <a:lnTo>
                    <a:pt x="465785" y="182118"/>
                  </a:lnTo>
                  <a:lnTo>
                    <a:pt x="243027" y="310667"/>
                  </a:lnTo>
                  <a:lnTo>
                    <a:pt x="263207" y="345655"/>
                  </a:lnTo>
                  <a:lnTo>
                    <a:pt x="506247" y="205447"/>
                  </a:lnTo>
                  <a:lnTo>
                    <a:pt x="1498168" y="777938"/>
                  </a:lnTo>
                  <a:lnTo>
                    <a:pt x="1498168" y="801268"/>
                  </a:lnTo>
                  <a:lnTo>
                    <a:pt x="1528508" y="748728"/>
                  </a:lnTo>
                  <a:close/>
                </a:path>
                <a:path w="6744334" h="10287000">
                  <a:moveTo>
                    <a:pt x="1781556" y="7320928"/>
                  </a:moveTo>
                  <a:lnTo>
                    <a:pt x="1052664" y="6900291"/>
                  </a:lnTo>
                  <a:lnTo>
                    <a:pt x="971740" y="6900291"/>
                  </a:lnTo>
                  <a:lnTo>
                    <a:pt x="1761324" y="7355980"/>
                  </a:lnTo>
                  <a:lnTo>
                    <a:pt x="1781556" y="7320928"/>
                  </a:lnTo>
                  <a:close/>
                </a:path>
                <a:path w="6744334" h="10287000">
                  <a:moveTo>
                    <a:pt x="1781556" y="3815778"/>
                  </a:moveTo>
                  <a:lnTo>
                    <a:pt x="1052664" y="3395091"/>
                  </a:lnTo>
                  <a:lnTo>
                    <a:pt x="1052156" y="3395091"/>
                  </a:lnTo>
                  <a:lnTo>
                    <a:pt x="263055" y="2939694"/>
                  </a:lnTo>
                  <a:lnTo>
                    <a:pt x="263207" y="2939427"/>
                  </a:lnTo>
                  <a:lnTo>
                    <a:pt x="101206" y="2845879"/>
                  </a:lnTo>
                  <a:lnTo>
                    <a:pt x="20218" y="2799143"/>
                  </a:lnTo>
                  <a:lnTo>
                    <a:pt x="20218" y="1654238"/>
                  </a:lnTo>
                  <a:lnTo>
                    <a:pt x="40449" y="1642567"/>
                  </a:lnTo>
                  <a:lnTo>
                    <a:pt x="0" y="1642567"/>
                  </a:lnTo>
                  <a:lnTo>
                    <a:pt x="0" y="3395091"/>
                  </a:lnTo>
                  <a:lnTo>
                    <a:pt x="20256" y="3430168"/>
                  </a:lnTo>
                  <a:lnTo>
                    <a:pt x="465785" y="3687292"/>
                  </a:lnTo>
                  <a:lnTo>
                    <a:pt x="243027" y="3815816"/>
                  </a:lnTo>
                  <a:lnTo>
                    <a:pt x="263220" y="3850830"/>
                  </a:lnTo>
                  <a:lnTo>
                    <a:pt x="506247" y="3710622"/>
                  </a:lnTo>
                  <a:lnTo>
                    <a:pt x="1498168" y="4283087"/>
                  </a:lnTo>
                  <a:lnTo>
                    <a:pt x="1498168" y="4306443"/>
                  </a:lnTo>
                  <a:lnTo>
                    <a:pt x="1528457" y="4253966"/>
                  </a:lnTo>
                  <a:lnTo>
                    <a:pt x="587184" y="3710622"/>
                  </a:lnTo>
                  <a:lnTo>
                    <a:pt x="40487" y="3395091"/>
                  </a:lnTo>
                  <a:lnTo>
                    <a:pt x="39827" y="3395091"/>
                  </a:lnTo>
                  <a:lnTo>
                    <a:pt x="19596" y="3383457"/>
                  </a:lnTo>
                  <a:lnTo>
                    <a:pt x="19596" y="3361207"/>
                  </a:lnTo>
                  <a:lnTo>
                    <a:pt x="20218" y="3360128"/>
                  </a:lnTo>
                  <a:lnTo>
                    <a:pt x="20218" y="2845879"/>
                  </a:lnTo>
                  <a:lnTo>
                    <a:pt x="242531" y="2974136"/>
                  </a:lnTo>
                  <a:lnTo>
                    <a:pt x="242341" y="2974479"/>
                  </a:lnTo>
                  <a:lnTo>
                    <a:pt x="971232" y="3395091"/>
                  </a:lnTo>
                  <a:lnTo>
                    <a:pt x="971740" y="3395091"/>
                  </a:lnTo>
                  <a:lnTo>
                    <a:pt x="1761324" y="3850830"/>
                  </a:lnTo>
                  <a:lnTo>
                    <a:pt x="1781556" y="3815778"/>
                  </a:lnTo>
                  <a:close/>
                </a:path>
                <a:path w="6744334" h="10287000">
                  <a:moveTo>
                    <a:pt x="1781556" y="310667"/>
                  </a:moveTo>
                  <a:lnTo>
                    <a:pt x="1243291" y="0"/>
                  </a:lnTo>
                  <a:lnTo>
                    <a:pt x="1162380" y="0"/>
                  </a:lnTo>
                  <a:lnTo>
                    <a:pt x="1761324" y="345655"/>
                  </a:lnTo>
                  <a:lnTo>
                    <a:pt x="1781556" y="310667"/>
                  </a:lnTo>
                  <a:close/>
                </a:path>
                <a:path w="6744334" h="10287000">
                  <a:moveTo>
                    <a:pt x="1859127" y="10286987"/>
                  </a:moveTo>
                  <a:lnTo>
                    <a:pt x="1558124" y="10113289"/>
                  </a:lnTo>
                  <a:lnTo>
                    <a:pt x="1598676" y="10089883"/>
                  </a:lnTo>
                  <a:lnTo>
                    <a:pt x="1780870" y="9984753"/>
                  </a:lnTo>
                  <a:lnTo>
                    <a:pt x="1760664" y="9949701"/>
                  </a:lnTo>
                  <a:lnTo>
                    <a:pt x="1517662" y="10089883"/>
                  </a:lnTo>
                  <a:lnTo>
                    <a:pt x="525729" y="9517469"/>
                  </a:lnTo>
                  <a:lnTo>
                    <a:pt x="525729" y="9495168"/>
                  </a:lnTo>
                  <a:lnTo>
                    <a:pt x="526275" y="9494228"/>
                  </a:lnTo>
                  <a:lnTo>
                    <a:pt x="526313" y="8979903"/>
                  </a:lnTo>
                  <a:lnTo>
                    <a:pt x="748639" y="9108186"/>
                  </a:lnTo>
                  <a:lnTo>
                    <a:pt x="748436" y="9108580"/>
                  </a:lnTo>
                  <a:lnTo>
                    <a:pt x="1507439" y="9546603"/>
                  </a:lnTo>
                  <a:lnTo>
                    <a:pt x="1514157" y="9550438"/>
                  </a:lnTo>
                  <a:lnTo>
                    <a:pt x="1521815" y="9550095"/>
                  </a:lnTo>
                  <a:lnTo>
                    <a:pt x="1527873" y="9546653"/>
                  </a:lnTo>
                  <a:lnTo>
                    <a:pt x="1497584" y="9494228"/>
                  </a:lnTo>
                  <a:lnTo>
                    <a:pt x="1052029" y="9237053"/>
                  </a:lnTo>
                  <a:lnTo>
                    <a:pt x="1092415" y="9213748"/>
                  </a:lnTo>
                  <a:lnTo>
                    <a:pt x="1274800" y="9108503"/>
                  </a:lnTo>
                  <a:lnTo>
                    <a:pt x="1254582" y="9073451"/>
                  </a:lnTo>
                  <a:lnTo>
                    <a:pt x="1011567" y="9213748"/>
                  </a:lnTo>
                  <a:lnTo>
                    <a:pt x="769137" y="9073794"/>
                  </a:lnTo>
                  <a:lnTo>
                    <a:pt x="769353" y="9073451"/>
                  </a:lnTo>
                  <a:lnTo>
                    <a:pt x="607250" y="8979903"/>
                  </a:lnTo>
                  <a:lnTo>
                    <a:pt x="526313" y="8933193"/>
                  </a:lnTo>
                  <a:lnTo>
                    <a:pt x="526313" y="8652840"/>
                  </a:lnTo>
                  <a:lnTo>
                    <a:pt x="526364" y="8372361"/>
                  </a:lnTo>
                  <a:lnTo>
                    <a:pt x="769264" y="8232153"/>
                  </a:lnTo>
                  <a:lnTo>
                    <a:pt x="749033" y="8197151"/>
                  </a:lnTo>
                  <a:lnTo>
                    <a:pt x="0" y="8629459"/>
                  </a:lnTo>
                  <a:lnTo>
                    <a:pt x="0" y="8652840"/>
                  </a:lnTo>
                  <a:lnTo>
                    <a:pt x="0" y="10286987"/>
                  </a:lnTo>
                  <a:lnTo>
                    <a:pt x="20218" y="10286987"/>
                  </a:lnTo>
                  <a:lnTo>
                    <a:pt x="20218" y="9856114"/>
                  </a:lnTo>
                  <a:lnTo>
                    <a:pt x="242531" y="9984486"/>
                  </a:lnTo>
                  <a:lnTo>
                    <a:pt x="242341" y="9984753"/>
                  </a:lnTo>
                  <a:lnTo>
                    <a:pt x="766013" y="10286987"/>
                  </a:lnTo>
                  <a:lnTo>
                    <a:pt x="846924" y="10286987"/>
                  </a:lnTo>
                  <a:lnTo>
                    <a:pt x="263055" y="9950018"/>
                  </a:lnTo>
                  <a:lnTo>
                    <a:pt x="263207" y="9949701"/>
                  </a:lnTo>
                  <a:lnTo>
                    <a:pt x="101028" y="9856114"/>
                  </a:lnTo>
                  <a:lnTo>
                    <a:pt x="20218" y="9809493"/>
                  </a:lnTo>
                  <a:lnTo>
                    <a:pt x="20218" y="8664499"/>
                  </a:lnTo>
                  <a:lnTo>
                    <a:pt x="40449" y="8652840"/>
                  </a:lnTo>
                  <a:lnTo>
                    <a:pt x="485902" y="8395665"/>
                  </a:lnTo>
                  <a:lnTo>
                    <a:pt x="485927" y="8652840"/>
                  </a:lnTo>
                  <a:lnTo>
                    <a:pt x="485851" y="9536481"/>
                  </a:lnTo>
                  <a:lnTo>
                    <a:pt x="489775" y="9542755"/>
                  </a:lnTo>
                  <a:lnTo>
                    <a:pt x="495566" y="9546336"/>
                  </a:lnTo>
                  <a:lnTo>
                    <a:pt x="495439" y="9546603"/>
                  </a:lnTo>
                  <a:lnTo>
                    <a:pt x="495528" y="9546730"/>
                  </a:lnTo>
                  <a:lnTo>
                    <a:pt x="1778190" y="10286987"/>
                  </a:lnTo>
                  <a:lnTo>
                    <a:pt x="1859127" y="10286987"/>
                  </a:lnTo>
                  <a:close/>
                </a:path>
                <a:path w="6744334" h="10287000">
                  <a:moveTo>
                    <a:pt x="2023884" y="3395091"/>
                  </a:moveTo>
                  <a:lnTo>
                    <a:pt x="2003653" y="3360128"/>
                  </a:lnTo>
                  <a:lnTo>
                    <a:pt x="1558124" y="3102953"/>
                  </a:lnTo>
                  <a:lnTo>
                    <a:pt x="1598498" y="3079648"/>
                  </a:lnTo>
                  <a:lnTo>
                    <a:pt x="1780870" y="2974403"/>
                  </a:lnTo>
                  <a:lnTo>
                    <a:pt x="1760664" y="2939427"/>
                  </a:lnTo>
                  <a:lnTo>
                    <a:pt x="1517662" y="3079648"/>
                  </a:lnTo>
                  <a:lnTo>
                    <a:pt x="525729" y="2507157"/>
                  </a:lnTo>
                  <a:lnTo>
                    <a:pt x="525729" y="2484907"/>
                  </a:lnTo>
                  <a:lnTo>
                    <a:pt x="526313" y="2483878"/>
                  </a:lnTo>
                  <a:lnTo>
                    <a:pt x="526313" y="1969630"/>
                  </a:lnTo>
                  <a:lnTo>
                    <a:pt x="748639" y="2097913"/>
                  </a:lnTo>
                  <a:lnTo>
                    <a:pt x="748436" y="2098255"/>
                  </a:lnTo>
                  <a:lnTo>
                    <a:pt x="1514157" y="2540177"/>
                  </a:lnTo>
                  <a:lnTo>
                    <a:pt x="1521815" y="2539835"/>
                  </a:lnTo>
                  <a:lnTo>
                    <a:pt x="1527873" y="2536329"/>
                  </a:lnTo>
                  <a:lnTo>
                    <a:pt x="1497584" y="2483878"/>
                  </a:lnTo>
                  <a:lnTo>
                    <a:pt x="1052029" y="2226729"/>
                  </a:lnTo>
                  <a:lnTo>
                    <a:pt x="1092454" y="2203399"/>
                  </a:lnTo>
                  <a:lnTo>
                    <a:pt x="1274800" y="2098179"/>
                  </a:lnTo>
                  <a:lnTo>
                    <a:pt x="1254582" y="2063127"/>
                  </a:lnTo>
                  <a:lnTo>
                    <a:pt x="1011567" y="2203399"/>
                  </a:lnTo>
                  <a:lnTo>
                    <a:pt x="769137" y="2063470"/>
                  </a:lnTo>
                  <a:lnTo>
                    <a:pt x="769353" y="2063127"/>
                  </a:lnTo>
                  <a:lnTo>
                    <a:pt x="607275" y="1969630"/>
                  </a:lnTo>
                  <a:lnTo>
                    <a:pt x="526313" y="1922919"/>
                  </a:lnTo>
                  <a:lnTo>
                    <a:pt x="526313" y="1642567"/>
                  </a:lnTo>
                  <a:lnTo>
                    <a:pt x="485851" y="1642567"/>
                  </a:lnTo>
                  <a:lnTo>
                    <a:pt x="485851" y="2526144"/>
                  </a:lnTo>
                  <a:lnTo>
                    <a:pt x="489775" y="2532481"/>
                  </a:lnTo>
                  <a:lnTo>
                    <a:pt x="495566" y="2535986"/>
                  </a:lnTo>
                  <a:lnTo>
                    <a:pt x="495388" y="2536329"/>
                  </a:lnTo>
                  <a:lnTo>
                    <a:pt x="1983422" y="3395091"/>
                  </a:lnTo>
                  <a:lnTo>
                    <a:pt x="2023884" y="3395091"/>
                  </a:lnTo>
                  <a:close/>
                </a:path>
                <a:path w="6744334" h="10287000">
                  <a:moveTo>
                    <a:pt x="2024532" y="6900291"/>
                  </a:moveTo>
                  <a:lnTo>
                    <a:pt x="2023884" y="6900291"/>
                  </a:lnTo>
                  <a:lnTo>
                    <a:pt x="2003653" y="6865252"/>
                  </a:lnTo>
                  <a:lnTo>
                    <a:pt x="1558124" y="6608127"/>
                  </a:lnTo>
                  <a:lnTo>
                    <a:pt x="1598599" y="6584772"/>
                  </a:lnTo>
                  <a:lnTo>
                    <a:pt x="1780895" y="6479578"/>
                  </a:lnTo>
                  <a:lnTo>
                    <a:pt x="1760677" y="6444577"/>
                  </a:lnTo>
                  <a:lnTo>
                    <a:pt x="1517662" y="6584772"/>
                  </a:lnTo>
                  <a:lnTo>
                    <a:pt x="525729" y="6012332"/>
                  </a:lnTo>
                  <a:lnTo>
                    <a:pt x="525729" y="5990031"/>
                  </a:lnTo>
                  <a:lnTo>
                    <a:pt x="526300" y="5989053"/>
                  </a:lnTo>
                  <a:lnTo>
                    <a:pt x="526313" y="5474779"/>
                  </a:lnTo>
                  <a:lnTo>
                    <a:pt x="748639" y="5603037"/>
                  </a:lnTo>
                  <a:lnTo>
                    <a:pt x="748436" y="5603405"/>
                  </a:lnTo>
                  <a:lnTo>
                    <a:pt x="1514157" y="6045289"/>
                  </a:lnTo>
                  <a:lnTo>
                    <a:pt x="1521815" y="6044984"/>
                  </a:lnTo>
                  <a:lnTo>
                    <a:pt x="1527873" y="6041504"/>
                  </a:lnTo>
                  <a:lnTo>
                    <a:pt x="1497584" y="5989053"/>
                  </a:lnTo>
                  <a:lnTo>
                    <a:pt x="1052029" y="5731903"/>
                  </a:lnTo>
                  <a:lnTo>
                    <a:pt x="1092492" y="5708548"/>
                  </a:lnTo>
                  <a:lnTo>
                    <a:pt x="1274800" y="5603329"/>
                  </a:lnTo>
                  <a:lnTo>
                    <a:pt x="1254582" y="5568302"/>
                  </a:lnTo>
                  <a:lnTo>
                    <a:pt x="1011567" y="5708548"/>
                  </a:lnTo>
                  <a:lnTo>
                    <a:pt x="769137" y="5568645"/>
                  </a:lnTo>
                  <a:lnTo>
                    <a:pt x="769353" y="5568277"/>
                  </a:lnTo>
                  <a:lnTo>
                    <a:pt x="607275" y="5474779"/>
                  </a:lnTo>
                  <a:lnTo>
                    <a:pt x="526313" y="5428069"/>
                  </a:lnTo>
                  <a:lnTo>
                    <a:pt x="526313" y="5147691"/>
                  </a:lnTo>
                  <a:lnTo>
                    <a:pt x="485851" y="5147691"/>
                  </a:lnTo>
                  <a:lnTo>
                    <a:pt x="485851" y="6031306"/>
                  </a:lnTo>
                  <a:lnTo>
                    <a:pt x="489775" y="6037631"/>
                  </a:lnTo>
                  <a:lnTo>
                    <a:pt x="495566" y="6041161"/>
                  </a:lnTo>
                  <a:lnTo>
                    <a:pt x="495388" y="6041504"/>
                  </a:lnTo>
                  <a:lnTo>
                    <a:pt x="1983422" y="6900291"/>
                  </a:lnTo>
                  <a:lnTo>
                    <a:pt x="1984070" y="6900291"/>
                  </a:lnTo>
                  <a:lnTo>
                    <a:pt x="2004301" y="6911962"/>
                  </a:lnTo>
                  <a:lnTo>
                    <a:pt x="2004301" y="6935292"/>
                  </a:lnTo>
                  <a:lnTo>
                    <a:pt x="2024532" y="6900291"/>
                  </a:lnTo>
                  <a:close/>
                </a:path>
                <a:path w="6744334" h="10287000">
                  <a:moveTo>
                    <a:pt x="2024532" y="3395167"/>
                  </a:moveTo>
                  <a:lnTo>
                    <a:pt x="1984070" y="3395167"/>
                  </a:lnTo>
                  <a:lnTo>
                    <a:pt x="2004301" y="3406838"/>
                  </a:lnTo>
                  <a:lnTo>
                    <a:pt x="2004301" y="3430168"/>
                  </a:lnTo>
                  <a:lnTo>
                    <a:pt x="2024532" y="3395167"/>
                  </a:lnTo>
                  <a:close/>
                </a:path>
                <a:path w="6744334" h="10287000">
                  <a:moveTo>
                    <a:pt x="2065578" y="6900291"/>
                  </a:moveTo>
                  <a:lnTo>
                    <a:pt x="2025116" y="6900291"/>
                  </a:lnTo>
                  <a:lnTo>
                    <a:pt x="2004885" y="6935292"/>
                  </a:lnTo>
                  <a:lnTo>
                    <a:pt x="2004885" y="7449528"/>
                  </a:lnTo>
                  <a:lnTo>
                    <a:pt x="1782165" y="7320978"/>
                  </a:lnTo>
                  <a:lnTo>
                    <a:pt x="1761909" y="7355980"/>
                  </a:lnTo>
                  <a:lnTo>
                    <a:pt x="2004885" y="7496238"/>
                  </a:lnTo>
                  <a:lnTo>
                    <a:pt x="2004885" y="8641169"/>
                  </a:lnTo>
                  <a:lnTo>
                    <a:pt x="1984654" y="8652840"/>
                  </a:lnTo>
                  <a:lnTo>
                    <a:pt x="2045347" y="8652840"/>
                  </a:lnTo>
                  <a:lnTo>
                    <a:pt x="2045347" y="7449528"/>
                  </a:lnTo>
                  <a:lnTo>
                    <a:pt x="2045347" y="6911962"/>
                  </a:lnTo>
                  <a:lnTo>
                    <a:pt x="2065578" y="6900291"/>
                  </a:lnTo>
                  <a:close/>
                </a:path>
                <a:path w="6744334" h="10287000">
                  <a:moveTo>
                    <a:pt x="2551519" y="6900138"/>
                  </a:moveTo>
                  <a:lnTo>
                    <a:pt x="2511056" y="6900138"/>
                  </a:lnTo>
                  <a:lnTo>
                    <a:pt x="2511056" y="7741971"/>
                  </a:lnTo>
                  <a:lnTo>
                    <a:pt x="2511056" y="7811808"/>
                  </a:lnTo>
                  <a:lnTo>
                    <a:pt x="2511031" y="8652370"/>
                  </a:lnTo>
                  <a:lnTo>
                    <a:pt x="2551468" y="8652370"/>
                  </a:lnTo>
                  <a:lnTo>
                    <a:pt x="2551468" y="7811808"/>
                  </a:lnTo>
                  <a:lnTo>
                    <a:pt x="2551519" y="7741971"/>
                  </a:lnTo>
                  <a:lnTo>
                    <a:pt x="2551519" y="6900138"/>
                  </a:lnTo>
                  <a:close/>
                </a:path>
                <a:path w="6744334" h="10287000">
                  <a:moveTo>
                    <a:pt x="3057601" y="8687892"/>
                  </a:moveTo>
                  <a:lnTo>
                    <a:pt x="3037370" y="8652891"/>
                  </a:lnTo>
                  <a:lnTo>
                    <a:pt x="3017139" y="8687892"/>
                  </a:lnTo>
                  <a:lnTo>
                    <a:pt x="3037370" y="8676221"/>
                  </a:lnTo>
                  <a:lnTo>
                    <a:pt x="3057601" y="8687892"/>
                  </a:lnTo>
                  <a:close/>
                </a:path>
                <a:path w="6744334" h="10287000">
                  <a:moveTo>
                    <a:pt x="3300590" y="9108503"/>
                  </a:moveTo>
                  <a:lnTo>
                    <a:pt x="3280359" y="9073528"/>
                  </a:lnTo>
                  <a:lnTo>
                    <a:pt x="2551468" y="9494139"/>
                  </a:lnTo>
                  <a:lnTo>
                    <a:pt x="2511006" y="9564268"/>
                  </a:lnTo>
                  <a:lnTo>
                    <a:pt x="3300590" y="9108503"/>
                  </a:lnTo>
                  <a:close/>
                </a:path>
                <a:path w="6744334" h="10287000">
                  <a:moveTo>
                    <a:pt x="3563747" y="9564192"/>
                  </a:moveTo>
                  <a:lnTo>
                    <a:pt x="3556990" y="9552470"/>
                  </a:lnTo>
                  <a:lnTo>
                    <a:pt x="3533406" y="9511601"/>
                  </a:lnTo>
                  <a:lnTo>
                    <a:pt x="2189886" y="10286987"/>
                  </a:lnTo>
                  <a:lnTo>
                    <a:pt x="2270798" y="10286987"/>
                  </a:lnTo>
                  <a:lnTo>
                    <a:pt x="2511133" y="10148265"/>
                  </a:lnTo>
                  <a:lnTo>
                    <a:pt x="2511133" y="10286987"/>
                  </a:lnTo>
                  <a:lnTo>
                    <a:pt x="2551582" y="10286987"/>
                  </a:lnTo>
                  <a:lnTo>
                    <a:pt x="2551595" y="10148265"/>
                  </a:lnTo>
                  <a:lnTo>
                    <a:pt x="2551595" y="10124961"/>
                  </a:lnTo>
                  <a:lnTo>
                    <a:pt x="3543516" y="9552470"/>
                  </a:lnTo>
                  <a:lnTo>
                    <a:pt x="3563747" y="9564192"/>
                  </a:lnTo>
                  <a:close/>
                </a:path>
                <a:path w="6744334" h="10287000">
                  <a:moveTo>
                    <a:pt x="3806672" y="9984753"/>
                  </a:moveTo>
                  <a:lnTo>
                    <a:pt x="3786441" y="9949751"/>
                  </a:lnTo>
                  <a:lnTo>
                    <a:pt x="3202089" y="10286987"/>
                  </a:lnTo>
                  <a:lnTo>
                    <a:pt x="3282988" y="10286987"/>
                  </a:lnTo>
                  <a:lnTo>
                    <a:pt x="3523335" y="10148265"/>
                  </a:lnTo>
                  <a:lnTo>
                    <a:pt x="3523348" y="10286987"/>
                  </a:lnTo>
                  <a:lnTo>
                    <a:pt x="3563810" y="10286987"/>
                  </a:lnTo>
                  <a:lnTo>
                    <a:pt x="3563797" y="10148265"/>
                  </a:lnTo>
                  <a:lnTo>
                    <a:pt x="3563797" y="10124961"/>
                  </a:lnTo>
                  <a:lnTo>
                    <a:pt x="3806672" y="9984753"/>
                  </a:lnTo>
                  <a:close/>
                </a:path>
                <a:path w="6744334" h="10287000">
                  <a:moveTo>
                    <a:pt x="4312869" y="9949751"/>
                  </a:moveTo>
                  <a:lnTo>
                    <a:pt x="3553663" y="9511551"/>
                  </a:lnTo>
                  <a:lnTo>
                    <a:pt x="3547148" y="9507842"/>
                  </a:lnTo>
                  <a:lnTo>
                    <a:pt x="3539490" y="9508185"/>
                  </a:lnTo>
                  <a:lnTo>
                    <a:pt x="3533457" y="9511601"/>
                  </a:lnTo>
                  <a:lnTo>
                    <a:pt x="3563747" y="9564129"/>
                  </a:lnTo>
                  <a:lnTo>
                    <a:pt x="4009275" y="9821202"/>
                  </a:lnTo>
                  <a:lnTo>
                    <a:pt x="3786530" y="9949751"/>
                  </a:lnTo>
                  <a:lnTo>
                    <a:pt x="3806761" y="9984803"/>
                  </a:lnTo>
                  <a:lnTo>
                    <a:pt x="4049738" y="9844532"/>
                  </a:lnTo>
                  <a:lnTo>
                    <a:pt x="4292638" y="9984753"/>
                  </a:lnTo>
                  <a:lnTo>
                    <a:pt x="4312869" y="9949751"/>
                  </a:lnTo>
                  <a:close/>
                </a:path>
                <a:path w="6744334" h="10287000">
                  <a:moveTo>
                    <a:pt x="4576140" y="9521584"/>
                  </a:moveTo>
                  <a:lnTo>
                    <a:pt x="4572025" y="9515183"/>
                  </a:lnTo>
                  <a:lnTo>
                    <a:pt x="4565967" y="9511678"/>
                  </a:lnTo>
                  <a:lnTo>
                    <a:pt x="4535678" y="9564129"/>
                  </a:lnTo>
                  <a:lnTo>
                    <a:pt x="4535678" y="10078377"/>
                  </a:lnTo>
                  <a:lnTo>
                    <a:pt x="4312894" y="9949828"/>
                  </a:lnTo>
                  <a:lnTo>
                    <a:pt x="4292663" y="9984803"/>
                  </a:lnTo>
                  <a:lnTo>
                    <a:pt x="4535678" y="10125088"/>
                  </a:lnTo>
                  <a:lnTo>
                    <a:pt x="4535678" y="10286987"/>
                  </a:lnTo>
                  <a:lnTo>
                    <a:pt x="4576140" y="10286987"/>
                  </a:lnTo>
                  <a:lnTo>
                    <a:pt x="4576140" y="10078377"/>
                  </a:lnTo>
                  <a:lnTo>
                    <a:pt x="4576140" y="9521584"/>
                  </a:lnTo>
                  <a:close/>
                </a:path>
                <a:path w="6744334" h="10287000">
                  <a:moveTo>
                    <a:pt x="4818964" y="9073528"/>
                  </a:moveTo>
                  <a:lnTo>
                    <a:pt x="4090073" y="8652840"/>
                  </a:lnTo>
                  <a:lnTo>
                    <a:pt x="4089565" y="8652840"/>
                  </a:lnTo>
                  <a:lnTo>
                    <a:pt x="3300450" y="8197443"/>
                  </a:lnTo>
                  <a:lnTo>
                    <a:pt x="3300615" y="8197151"/>
                  </a:lnTo>
                  <a:lnTo>
                    <a:pt x="3138576" y="8103603"/>
                  </a:lnTo>
                  <a:lnTo>
                    <a:pt x="3057626" y="8056893"/>
                  </a:lnTo>
                  <a:lnTo>
                    <a:pt x="3057626" y="6911962"/>
                  </a:lnTo>
                  <a:lnTo>
                    <a:pt x="3077857" y="6900291"/>
                  </a:lnTo>
                  <a:lnTo>
                    <a:pt x="3017164" y="6900291"/>
                  </a:lnTo>
                  <a:lnTo>
                    <a:pt x="3017164" y="8641169"/>
                  </a:lnTo>
                  <a:lnTo>
                    <a:pt x="2996946" y="8652840"/>
                  </a:lnTo>
                  <a:lnTo>
                    <a:pt x="2551379" y="8909990"/>
                  </a:lnTo>
                  <a:lnTo>
                    <a:pt x="2551379" y="8652891"/>
                  </a:lnTo>
                  <a:lnTo>
                    <a:pt x="2510955" y="8652840"/>
                  </a:lnTo>
                  <a:lnTo>
                    <a:pt x="2510917" y="8933320"/>
                  </a:lnTo>
                  <a:lnTo>
                    <a:pt x="1518996" y="9505810"/>
                  </a:lnTo>
                  <a:lnTo>
                    <a:pt x="1498765" y="9494088"/>
                  </a:lnTo>
                  <a:lnTo>
                    <a:pt x="1529067" y="9546603"/>
                  </a:lnTo>
                  <a:lnTo>
                    <a:pt x="1599882" y="9505810"/>
                  </a:lnTo>
                  <a:lnTo>
                    <a:pt x="2632291" y="8909990"/>
                  </a:lnTo>
                  <a:lnTo>
                    <a:pt x="3017139" y="8687892"/>
                  </a:lnTo>
                  <a:lnTo>
                    <a:pt x="3037370" y="8652840"/>
                  </a:lnTo>
                  <a:lnTo>
                    <a:pt x="3057664" y="8687892"/>
                  </a:lnTo>
                  <a:lnTo>
                    <a:pt x="3503193" y="8944978"/>
                  </a:lnTo>
                  <a:lnTo>
                    <a:pt x="3280435" y="9073528"/>
                  </a:lnTo>
                  <a:lnTo>
                    <a:pt x="3300590" y="9108503"/>
                  </a:lnTo>
                  <a:lnTo>
                    <a:pt x="3543655" y="8968372"/>
                  </a:lnTo>
                  <a:lnTo>
                    <a:pt x="4535576" y="9540799"/>
                  </a:lnTo>
                  <a:lnTo>
                    <a:pt x="4535576" y="9564192"/>
                  </a:lnTo>
                  <a:lnTo>
                    <a:pt x="4565916" y="9511601"/>
                  </a:lnTo>
                  <a:lnTo>
                    <a:pt x="3624618" y="8968372"/>
                  </a:lnTo>
                  <a:lnTo>
                    <a:pt x="3077895" y="8652840"/>
                  </a:lnTo>
                  <a:lnTo>
                    <a:pt x="3077235" y="8652840"/>
                  </a:lnTo>
                  <a:lnTo>
                    <a:pt x="3057004" y="8641169"/>
                  </a:lnTo>
                  <a:lnTo>
                    <a:pt x="3057004" y="8618931"/>
                  </a:lnTo>
                  <a:lnTo>
                    <a:pt x="3057626" y="8617852"/>
                  </a:lnTo>
                  <a:lnTo>
                    <a:pt x="3057626" y="8103603"/>
                  </a:lnTo>
                  <a:lnTo>
                    <a:pt x="3279914" y="8231886"/>
                  </a:lnTo>
                  <a:lnTo>
                    <a:pt x="3279749" y="8232153"/>
                  </a:lnTo>
                  <a:lnTo>
                    <a:pt x="4008640" y="8652840"/>
                  </a:lnTo>
                  <a:lnTo>
                    <a:pt x="4009148" y="8652840"/>
                  </a:lnTo>
                  <a:lnTo>
                    <a:pt x="4798733" y="9108503"/>
                  </a:lnTo>
                  <a:lnTo>
                    <a:pt x="4818964" y="9073528"/>
                  </a:lnTo>
                  <a:close/>
                </a:path>
                <a:path w="6744334" h="10287000">
                  <a:moveTo>
                    <a:pt x="5061318" y="8652840"/>
                  </a:moveTo>
                  <a:lnTo>
                    <a:pt x="5041087" y="8617852"/>
                  </a:lnTo>
                  <a:lnTo>
                    <a:pt x="4595558" y="8360689"/>
                  </a:lnTo>
                  <a:lnTo>
                    <a:pt x="4635970" y="8337372"/>
                  </a:lnTo>
                  <a:lnTo>
                    <a:pt x="4818278" y="8232153"/>
                  </a:lnTo>
                  <a:lnTo>
                    <a:pt x="4798072" y="8197151"/>
                  </a:lnTo>
                  <a:lnTo>
                    <a:pt x="4555096" y="8337372"/>
                  </a:lnTo>
                  <a:lnTo>
                    <a:pt x="3563137" y="7764869"/>
                  </a:lnTo>
                  <a:lnTo>
                    <a:pt x="3563137" y="7742631"/>
                  </a:lnTo>
                  <a:lnTo>
                    <a:pt x="3563747" y="7741628"/>
                  </a:lnTo>
                  <a:lnTo>
                    <a:pt x="3563747" y="7227379"/>
                  </a:lnTo>
                  <a:lnTo>
                    <a:pt x="3786047" y="7355637"/>
                  </a:lnTo>
                  <a:lnTo>
                    <a:pt x="3785870" y="7355980"/>
                  </a:lnTo>
                  <a:lnTo>
                    <a:pt x="4544847" y="7794003"/>
                  </a:lnTo>
                  <a:lnTo>
                    <a:pt x="4551565" y="7797889"/>
                  </a:lnTo>
                  <a:lnTo>
                    <a:pt x="4559224" y="7797584"/>
                  </a:lnTo>
                  <a:lnTo>
                    <a:pt x="4565281" y="7794053"/>
                  </a:lnTo>
                  <a:lnTo>
                    <a:pt x="4534992" y="7741628"/>
                  </a:lnTo>
                  <a:lnTo>
                    <a:pt x="4089438" y="7484453"/>
                  </a:lnTo>
                  <a:lnTo>
                    <a:pt x="4129824" y="7461148"/>
                  </a:lnTo>
                  <a:lnTo>
                    <a:pt x="4312209" y="7355903"/>
                  </a:lnTo>
                  <a:lnTo>
                    <a:pt x="4291977" y="7320851"/>
                  </a:lnTo>
                  <a:lnTo>
                    <a:pt x="4048976" y="7461148"/>
                  </a:lnTo>
                  <a:lnTo>
                    <a:pt x="3806545" y="7321194"/>
                  </a:lnTo>
                  <a:lnTo>
                    <a:pt x="3806761" y="7320851"/>
                  </a:lnTo>
                  <a:lnTo>
                    <a:pt x="3644747" y="7227379"/>
                  </a:lnTo>
                  <a:lnTo>
                    <a:pt x="3563747" y="7180643"/>
                  </a:lnTo>
                  <a:lnTo>
                    <a:pt x="3563747" y="6900291"/>
                  </a:lnTo>
                  <a:lnTo>
                    <a:pt x="3523284" y="6900291"/>
                  </a:lnTo>
                  <a:lnTo>
                    <a:pt x="3523284" y="7783881"/>
                  </a:lnTo>
                  <a:lnTo>
                    <a:pt x="3527183" y="7790231"/>
                  </a:lnTo>
                  <a:lnTo>
                    <a:pt x="3532975" y="7793736"/>
                  </a:lnTo>
                  <a:lnTo>
                    <a:pt x="3532848" y="7794003"/>
                  </a:lnTo>
                  <a:lnTo>
                    <a:pt x="3532936" y="7794130"/>
                  </a:lnTo>
                  <a:lnTo>
                    <a:pt x="5020856" y="8652840"/>
                  </a:lnTo>
                  <a:lnTo>
                    <a:pt x="5061318" y="8652840"/>
                  </a:lnTo>
                  <a:close/>
                </a:path>
                <a:path w="6744334" h="10287000">
                  <a:moveTo>
                    <a:pt x="5061940" y="8652891"/>
                  </a:moveTo>
                  <a:lnTo>
                    <a:pt x="5021478" y="8652891"/>
                  </a:lnTo>
                  <a:lnTo>
                    <a:pt x="5041709" y="8664562"/>
                  </a:lnTo>
                  <a:lnTo>
                    <a:pt x="5041709" y="8687892"/>
                  </a:lnTo>
                  <a:lnTo>
                    <a:pt x="5061940" y="8652891"/>
                  </a:lnTo>
                  <a:close/>
                </a:path>
                <a:path w="6744334" h="10287000">
                  <a:moveTo>
                    <a:pt x="5102453" y="8652840"/>
                  </a:moveTo>
                  <a:lnTo>
                    <a:pt x="5062004" y="8652840"/>
                  </a:lnTo>
                  <a:lnTo>
                    <a:pt x="5041798" y="8687892"/>
                  </a:lnTo>
                  <a:lnTo>
                    <a:pt x="5041798" y="9202128"/>
                  </a:lnTo>
                  <a:lnTo>
                    <a:pt x="4819040" y="9073578"/>
                  </a:lnTo>
                  <a:lnTo>
                    <a:pt x="4798784" y="9108580"/>
                  </a:lnTo>
                  <a:lnTo>
                    <a:pt x="5041798" y="9248838"/>
                  </a:lnTo>
                  <a:lnTo>
                    <a:pt x="5041798" y="10286987"/>
                  </a:lnTo>
                  <a:lnTo>
                    <a:pt x="5082260" y="10286987"/>
                  </a:lnTo>
                  <a:lnTo>
                    <a:pt x="5082260" y="9202128"/>
                  </a:lnTo>
                  <a:lnTo>
                    <a:pt x="5082260" y="8687892"/>
                  </a:lnTo>
                  <a:lnTo>
                    <a:pt x="5082222" y="8664499"/>
                  </a:lnTo>
                  <a:lnTo>
                    <a:pt x="5102453" y="8652840"/>
                  </a:lnTo>
                  <a:close/>
                </a:path>
                <a:path w="6744334" h="10287000">
                  <a:moveTo>
                    <a:pt x="5588368" y="9494202"/>
                  </a:moveTo>
                  <a:lnTo>
                    <a:pt x="5547880" y="9494202"/>
                  </a:lnTo>
                  <a:lnTo>
                    <a:pt x="5547880" y="9564040"/>
                  </a:lnTo>
                  <a:lnTo>
                    <a:pt x="5547880" y="10286505"/>
                  </a:lnTo>
                  <a:lnTo>
                    <a:pt x="5588343" y="10286505"/>
                  </a:lnTo>
                  <a:lnTo>
                    <a:pt x="5588343" y="9564129"/>
                  </a:lnTo>
                  <a:lnTo>
                    <a:pt x="5588368" y="9494202"/>
                  </a:lnTo>
                  <a:close/>
                </a:path>
                <a:path w="6744334" h="10287000">
                  <a:moveTo>
                    <a:pt x="5588393" y="9564129"/>
                  </a:moveTo>
                  <a:lnTo>
                    <a:pt x="5588393" y="9564268"/>
                  </a:lnTo>
                  <a:lnTo>
                    <a:pt x="5588393" y="9564129"/>
                  </a:lnTo>
                  <a:close/>
                </a:path>
                <a:path w="6744334" h="10287000">
                  <a:moveTo>
                    <a:pt x="5588393" y="8652840"/>
                  </a:moveTo>
                  <a:lnTo>
                    <a:pt x="5547931" y="8652840"/>
                  </a:lnTo>
                  <a:lnTo>
                    <a:pt x="5547931" y="9494152"/>
                  </a:lnTo>
                  <a:lnTo>
                    <a:pt x="5588393" y="9494152"/>
                  </a:lnTo>
                  <a:lnTo>
                    <a:pt x="5588393" y="8652840"/>
                  </a:lnTo>
                  <a:close/>
                </a:path>
                <a:path w="6744334" h="10287000">
                  <a:moveTo>
                    <a:pt x="6743840" y="10184613"/>
                  </a:moveTo>
                  <a:lnTo>
                    <a:pt x="6337338" y="9950018"/>
                  </a:lnTo>
                  <a:lnTo>
                    <a:pt x="6337516" y="9949701"/>
                  </a:lnTo>
                  <a:lnTo>
                    <a:pt x="6175324" y="9856114"/>
                  </a:lnTo>
                  <a:lnTo>
                    <a:pt x="6094514" y="9809493"/>
                  </a:lnTo>
                  <a:lnTo>
                    <a:pt x="6094514" y="8664499"/>
                  </a:lnTo>
                  <a:lnTo>
                    <a:pt x="6114745" y="8652840"/>
                  </a:lnTo>
                  <a:lnTo>
                    <a:pt x="6054052" y="8652840"/>
                  </a:lnTo>
                  <a:lnTo>
                    <a:pt x="6054052" y="10286987"/>
                  </a:lnTo>
                  <a:lnTo>
                    <a:pt x="6094514" y="10286987"/>
                  </a:lnTo>
                  <a:lnTo>
                    <a:pt x="6094514" y="9856114"/>
                  </a:lnTo>
                  <a:lnTo>
                    <a:pt x="6316815" y="9984486"/>
                  </a:lnTo>
                  <a:lnTo>
                    <a:pt x="6316637" y="9984753"/>
                  </a:lnTo>
                  <a:lnTo>
                    <a:pt x="6743840" y="10231310"/>
                  </a:lnTo>
                  <a:lnTo>
                    <a:pt x="6743840" y="10184613"/>
                  </a:lnTo>
                  <a:close/>
                </a:path>
                <a:path w="6744334" h="10287000">
                  <a:moveTo>
                    <a:pt x="6743840" y="9015857"/>
                  </a:moveTo>
                  <a:lnTo>
                    <a:pt x="6681559" y="8979903"/>
                  </a:lnTo>
                  <a:lnTo>
                    <a:pt x="6600634" y="8933193"/>
                  </a:lnTo>
                  <a:lnTo>
                    <a:pt x="6600634" y="8652840"/>
                  </a:lnTo>
                  <a:lnTo>
                    <a:pt x="6560172" y="8652840"/>
                  </a:lnTo>
                  <a:lnTo>
                    <a:pt x="6560172" y="9536481"/>
                  </a:lnTo>
                  <a:lnTo>
                    <a:pt x="6564096" y="9542755"/>
                  </a:lnTo>
                  <a:lnTo>
                    <a:pt x="6569888" y="9546336"/>
                  </a:lnTo>
                  <a:lnTo>
                    <a:pt x="6569710" y="9546653"/>
                  </a:lnTo>
                  <a:lnTo>
                    <a:pt x="6743840" y="9647149"/>
                  </a:lnTo>
                  <a:lnTo>
                    <a:pt x="6743840" y="9600451"/>
                  </a:lnTo>
                  <a:lnTo>
                    <a:pt x="6600050" y="9517469"/>
                  </a:lnTo>
                  <a:lnTo>
                    <a:pt x="6600050" y="9495168"/>
                  </a:lnTo>
                  <a:lnTo>
                    <a:pt x="6600634" y="9494152"/>
                  </a:lnTo>
                  <a:lnTo>
                    <a:pt x="6600634" y="8979903"/>
                  </a:lnTo>
                  <a:lnTo>
                    <a:pt x="6743840" y="9062529"/>
                  </a:lnTo>
                  <a:lnTo>
                    <a:pt x="6743840" y="9015857"/>
                  </a:lnTo>
                  <a:close/>
                </a:path>
                <a:path w="6744334" h="10287000">
                  <a:moveTo>
                    <a:pt x="6743840" y="7847482"/>
                  </a:moveTo>
                  <a:lnTo>
                    <a:pt x="6584061" y="7755242"/>
                  </a:lnTo>
                  <a:lnTo>
                    <a:pt x="6576365" y="7755585"/>
                  </a:lnTo>
                  <a:lnTo>
                    <a:pt x="6570332" y="7759078"/>
                  </a:lnTo>
                  <a:lnTo>
                    <a:pt x="6600634" y="7811529"/>
                  </a:lnTo>
                  <a:lnTo>
                    <a:pt x="6743840" y="7894167"/>
                  </a:lnTo>
                  <a:lnTo>
                    <a:pt x="6743840" y="7847482"/>
                  </a:lnTo>
                  <a:close/>
                </a:path>
                <a:path w="6744334" h="10287000">
                  <a:moveTo>
                    <a:pt x="6743840" y="7263358"/>
                  </a:moveTo>
                  <a:lnTo>
                    <a:pt x="6661378" y="7215772"/>
                  </a:lnTo>
                  <a:lnTo>
                    <a:pt x="6114770" y="6900291"/>
                  </a:lnTo>
                  <a:lnTo>
                    <a:pt x="6074308" y="6900291"/>
                  </a:lnTo>
                  <a:lnTo>
                    <a:pt x="6094539" y="6935292"/>
                  </a:lnTo>
                  <a:lnTo>
                    <a:pt x="6540068" y="7192442"/>
                  </a:lnTo>
                  <a:lnTo>
                    <a:pt x="6317323" y="7320928"/>
                  </a:lnTo>
                  <a:lnTo>
                    <a:pt x="6337516" y="7355980"/>
                  </a:lnTo>
                  <a:lnTo>
                    <a:pt x="6580530" y="7215772"/>
                  </a:lnTo>
                  <a:lnTo>
                    <a:pt x="6743840" y="7310031"/>
                  </a:lnTo>
                  <a:lnTo>
                    <a:pt x="6743840" y="7263358"/>
                  </a:lnTo>
                  <a:close/>
                </a:path>
                <a:path w="6744334" h="10287000">
                  <a:moveTo>
                    <a:pt x="6743840" y="5510695"/>
                  </a:moveTo>
                  <a:lnTo>
                    <a:pt x="6681584" y="5474779"/>
                  </a:lnTo>
                  <a:lnTo>
                    <a:pt x="6600634" y="5428069"/>
                  </a:lnTo>
                  <a:lnTo>
                    <a:pt x="6600634" y="5147691"/>
                  </a:lnTo>
                  <a:lnTo>
                    <a:pt x="6560172" y="5147691"/>
                  </a:lnTo>
                  <a:lnTo>
                    <a:pt x="6560172" y="6031306"/>
                  </a:lnTo>
                  <a:lnTo>
                    <a:pt x="6564096" y="6037631"/>
                  </a:lnTo>
                  <a:lnTo>
                    <a:pt x="6569888" y="6041161"/>
                  </a:lnTo>
                  <a:lnTo>
                    <a:pt x="6569735" y="6041428"/>
                  </a:lnTo>
                  <a:lnTo>
                    <a:pt x="6743840" y="6142012"/>
                  </a:lnTo>
                  <a:lnTo>
                    <a:pt x="6743840" y="6095314"/>
                  </a:lnTo>
                  <a:lnTo>
                    <a:pt x="6600050" y="6012332"/>
                  </a:lnTo>
                  <a:lnTo>
                    <a:pt x="6600050" y="5990031"/>
                  </a:lnTo>
                  <a:lnTo>
                    <a:pt x="6600634" y="5989028"/>
                  </a:lnTo>
                  <a:lnTo>
                    <a:pt x="6600634" y="5474779"/>
                  </a:lnTo>
                  <a:lnTo>
                    <a:pt x="6743840" y="5557393"/>
                  </a:lnTo>
                  <a:lnTo>
                    <a:pt x="6743840" y="5510695"/>
                  </a:lnTo>
                  <a:close/>
                </a:path>
                <a:path w="6744334" h="10287000">
                  <a:moveTo>
                    <a:pt x="6743840" y="4342308"/>
                  </a:moveTo>
                  <a:lnTo>
                    <a:pt x="6584061" y="4250093"/>
                  </a:lnTo>
                  <a:lnTo>
                    <a:pt x="6576365" y="4250436"/>
                  </a:lnTo>
                  <a:lnTo>
                    <a:pt x="6570332" y="4253903"/>
                  </a:lnTo>
                  <a:lnTo>
                    <a:pt x="6600634" y="4306354"/>
                  </a:lnTo>
                  <a:lnTo>
                    <a:pt x="6743840" y="4389018"/>
                  </a:lnTo>
                  <a:lnTo>
                    <a:pt x="6743840" y="4342308"/>
                  </a:lnTo>
                  <a:close/>
                </a:path>
                <a:path w="6744334" h="10287000">
                  <a:moveTo>
                    <a:pt x="6743840" y="3758171"/>
                  </a:moveTo>
                  <a:lnTo>
                    <a:pt x="6661455" y="3710622"/>
                  </a:lnTo>
                  <a:lnTo>
                    <a:pt x="6114770" y="3395091"/>
                  </a:lnTo>
                  <a:lnTo>
                    <a:pt x="6074308" y="3395091"/>
                  </a:lnTo>
                  <a:lnTo>
                    <a:pt x="6094539" y="3430168"/>
                  </a:lnTo>
                  <a:lnTo>
                    <a:pt x="6540068" y="3687292"/>
                  </a:lnTo>
                  <a:lnTo>
                    <a:pt x="6317323" y="3815816"/>
                  </a:lnTo>
                  <a:lnTo>
                    <a:pt x="6337503" y="3850830"/>
                  </a:lnTo>
                  <a:lnTo>
                    <a:pt x="6580530" y="3710622"/>
                  </a:lnTo>
                  <a:lnTo>
                    <a:pt x="6743840" y="3804869"/>
                  </a:lnTo>
                  <a:lnTo>
                    <a:pt x="6743840" y="3758171"/>
                  </a:lnTo>
                  <a:close/>
                </a:path>
                <a:path w="6744334" h="10287000">
                  <a:moveTo>
                    <a:pt x="6743840" y="2005558"/>
                  </a:moveTo>
                  <a:lnTo>
                    <a:pt x="6681584" y="1969630"/>
                  </a:lnTo>
                  <a:lnTo>
                    <a:pt x="6600634" y="1922919"/>
                  </a:lnTo>
                  <a:lnTo>
                    <a:pt x="6600634" y="1642567"/>
                  </a:lnTo>
                  <a:lnTo>
                    <a:pt x="6560172" y="1642567"/>
                  </a:lnTo>
                  <a:lnTo>
                    <a:pt x="6560172" y="2526144"/>
                  </a:lnTo>
                  <a:lnTo>
                    <a:pt x="6564096" y="2532481"/>
                  </a:lnTo>
                  <a:lnTo>
                    <a:pt x="6569888" y="2535986"/>
                  </a:lnTo>
                  <a:lnTo>
                    <a:pt x="6569735" y="2536253"/>
                  </a:lnTo>
                  <a:lnTo>
                    <a:pt x="6743840" y="2636824"/>
                  </a:lnTo>
                  <a:lnTo>
                    <a:pt x="6743840" y="2590139"/>
                  </a:lnTo>
                  <a:lnTo>
                    <a:pt x="6600050" y="2507157"/>
                  </a:lnTo>
                  <a:lnTo>
                    <a:pt x="6600050" y="2484907"/>
                  </a:lnTo>
                  <a:lnTo>
                    <a:pt x="6600634" y="2483878"/>
                  </a:lnTo>
                  <a:lnTo>
                    <a:pt x="6600634" y="1969630"/>
                  </a:lnTo>
                  <a:lnTo>
                    <a:pt x="6743840" y="2052269"/>
                  </a:lnTo>
                  <a:lnTo>
                    <a:pt x="6743840" y="2005558"/>
                  </a:lnTo>
                  <a:close/>
                </a:path>
              </a:pathLst>
            </a:custGeom>
            <a:solidFill>
              <a:srgbClr val="916D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1584195" y="7825107"/>
            <a:ext cx="4446863" cy="4539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2850" spc="-190" dirty="0">
                <a:solidFill>
                  <a:srgbClr val="FFFFFF"/>
                </a:solidFill>
                <a:latin typeface="Verdana"/>
                <a:cs typeface="Verdana"/>
              </a:rPr>
              <a:t>Business Model Canvas</a:t>
            </a:r>
            <a:endParaRPr sz="2850" dirty="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5972759" y="1009977"/>
            <a:ext cx="1090930" cy="3568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986790" algn="l"/>
              </a:tabLst>
            </a:pPr>
            <a:r>
              <a:rPr sz="2150" spc="-3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150" spc="-4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15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50" spc="-4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5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150" spc="-4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sz="2150" spc="-650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DD963F-334F-4EDC-B91E-B50005E6D536}"/>
              </a:ext>
            </a:extLst>
          </p:cNvPr>
          <p:cNvSpPr txBox="1"/>
          <p:nvPr/>
        </p:nvSpPr>
        <p:spPr>
          <a:xfrm>
            <a:off x="8584799" y="1832300"/>
            <a:ext cx="965181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solidFill>
                  <a:schemeClr val="bg1"/>
                </a:solidFill>
              </a:rPr>
              <a:t>Value Proposition</a:t>
            </a:r>
            <a:endParaRPr lang="en-ID" sz="13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51EF1707-3EBF-4FFB-80F5-4C9C38851B52}"/>
              </a:ext>
            </a:extLst>
          </p:cNvPr>
          <p:cNvSpPr/>
          <p:nvPr/>
        </p:nvSpPr>
        <p:spPr>
          <a:xfrm>
            <a:off x="-51713" y="-7219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85">
            <a:extLst>
              <a:ext uri="{FF2B5EF4-FFF2-40B4-BE49-F238E27FC236}">
                <a16:creationId xmlns:a16="http://schemas.microsoft.com/office/drawing/2014/main" id="{730350B1-A88F-4858-B9A8-B97C22EF5625}"/>
              </a:ext>
            </a:extLst>
          </p:cNvPr>
          <p:cNvSpPr txBox="1"/>
          <p:nvPr/>
        </p:nvSpPr>
        <p:spPr>
          <a:xfrm>
            <a:off x="457200" y="266700"/>
            <a:ext cx="17221200" cy="8669489"/>
          </a:xfrm>
          <a:prstGeom prst="rect">
            <a:avLst/>
          </a:prstGeom>
        </p:spPr>
        <p:txBody>
          <a:bodyPr vert="horz" wrap="square" lIns="0" tIns="202565" rIns="0" bIns="0" rtlCol="0">
            <a:spAutoFit/>
          </a:bodyPr>
          <a:lstStyle/>
          <a:p>
            <a:pPr marL="12700" marR="1201420">
              <a:lnSpc>
                <a:spcPts val="7950"/>
              </a:lnSpc>
              <a:spcBef>
                <a:spcPts val="1595"/>
              </a:spcBef>
            </a:pPr>
            <a:r>
              <a:rPr lang="en-US" sz="7850" b="1" spc="40" dirty="0">
                <a:solidFill>
                  <a:srgbClr val="FFFFFF"/>
                </a:solidFill>
                <a:latin typeface="Tahoma"/>
                <a:cs typeface="Tahoma"/>
              </a:rPr>
              <a:t>Developer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</a:p>
          <a:p>
            <a:pPr marL="355600" marR="5080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v"/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Pains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Download apps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adanya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produk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website,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mitra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tidak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perlu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mendownload</a:t>
            </a: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Memory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wastefull</a:t>
            </a: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jika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mitra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mendownload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apps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tentunya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menghabiskan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banyak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ruang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memori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untuk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menyimpan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pembaruan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 system.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Log in for more info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untuk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bekerja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sama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develop, merchant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perlu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mengisi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identitas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sebagai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jaminan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keamanan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.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816692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DAB9A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1"/>
            <a:ext cx="18287999" cy="10286998"/>
            <a:chOff x="0" y="1"/>
            <a:chExt cx="18287999" cy="10286998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337531" y="1"/>
              <a:ext cx="3950468" cy="1027747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"/>
              <a:ext cx="14537872" cy="10286998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1"/>
              <a:ext cx="9143999" cy="10286998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8508212" y="711177"/>
              <a:ext cx="1275080" cy="2120900"/>
            </a:xfrm>
            <a:custGeom>
              <a:avLst/>
              <a:gdLst/>
              <a:ahLst/>
              <a:cxnLst/>
              <a:rect l="l" t="t" r="r" b="b"/>
              <a:pathLst>
                <a:path w="1275079" h="2120900">
                  <a:moveTo>
                    <a:pt x="36923" y="1930400"/>
                  </a:moveTo>
                  <a:lnTo>
                    <a:pt x="3037" y="1930400"/>
                  </a:lnTo>
                  <a:lnTo>
                    <a:pt x="196785" y="2120900"/>
                  </a:lnTo>
                  <a:lnTo>
                    <a:pt x="211989" y="2120900"/>
                  </a:lnTo>
                  <a:lnTo>
                    <a:pt x="237816" y="2095500"/>
                  </a:lnTo>
                  <a:lnTo>
                    <a:pt x="204608" y="2095500"/>
                  </a:lnTo>
                  <a:lnTo>
                    <a:pt x="36923" y="1930400"/>
                  </a:lnTo>
                  <a:close/>
                </a:path>
                <a:path w="1275079" h="2120900">
                  <a:moveTo>
                    <a:pt x="673541" y="1701800"/>
                  </a:moveTo>
                  <a:lnTo>
                    <a:pt x="638124" y="1701800"/>
                  </a:lnTo>
                  <a:lnTo>
                    <a:pt x="1064276" y="2120900"/>
                  </a:lnTo>
                  <a:lnTo>
                    <a:pt x="1079480" y="2120900"/>
                  </a:lnTo>
                  <a:lnTo>
                    <a:pt x="1105313" y="2095500"/>
                  </a:lnTo>
                  <a:lnTo>
                    <a:pt x="1071657" y="2095500"/>
                  </a:lnTo>
                  <a:lnTo>
                    <a:pt x="903990" y="1930400"/>
                  </a:lnTo>
                  <a:lnTo>
                    <a:pt x="1274959" y="1930400"/>
                  </a:lnTo>
                  <a:lnTo>
                    <a:pt x="1275044" y="1917700"/>
                  </a:lnTo>
                  <a:lnTo>
                    <a:pt x="882270" y="1917700"/>
                  </a:lnTo>
                  <a:lnTo>
                    <a:pt x="673541" y="1701800"/>
                  </a:lnTo>
                  <a:close/>
                </a:path>
                <a:path w="1275079" h="2120900">
                  <a:moveTo>
                    <a:pt x="409200" y="1562100"/>
                  </a:moveTo>
                  <a:lnTo>
                    <a:pt x="387480" y="1562100"/>
                  </a:lnTo>
                  <a:lnTo>
                    <a:pt x="387480" y="1917700"/>
                  </a:lnTo>
                  <a:lnTo>
                    <a:pt x="729" y="1917700"/>
                  </a:lnTo>
                  <a:lnTo>
                    <a:pt x="1306" y="1930400"/>
                  </a:lnTo>
                  <a:lnTo>
                    <a:pt x="372276" y="1930400"/>
                  </a:lnTo>
                  <a:lnTo>
                    <a:pt x="204608" y="2095500"/>
                  </a:lnTo>
                  <a:lnTo>
                    <a:pt x="237816" y="2095500"/>
                  </a:lnTo>
                  <a:lnTo>
                    <a:pt x="444427" y="1892300"/>
                  </a:lnTo>
                  <a:lnTo>
                    <a:pt x="409200" y="1892300"/>
                  </a:lnTo>
                  <a:lnTo>
                    <a:pt x="409200" y="1562100"/>
                  </a:lnTo>
                  <a:close/>
                </a:path>
                <a:path w="1275079" h="2120900">
                  <a:moveTo>
                    <a:pt x="1273228" y="1930400"/>
                  </a:moveTo>
                  <a:lnTo>
                    <a:pt x="1239342" y="1930400"/>
                  </a:lnTo>
                  <a:lnTo>
                    <a:pt x="1071657" y="2095500"/>
                  </a:lnTo>
                  <a:lnTo>
                    <a:pt x="1105313" y="2095500"/>
                  </a:lnTo>
                  <a:lnTo>
                    <a:pt x="1273228" y="1930400"/>
                  </a:lnTo>
                  <a:close/>
                </a:path>
                <a:path w="1275079" h="2120900">
                  <a:moveTo>
                    <a:pt x="646388" y="1282700"/>
                  </a:moveTo>
                  <a:lnTo>
                    <a:pt x="630319" y="1282700"/>
                  </a:lnTo>
                  <a:lnTo>
                    <a:pt x="1730" y="1917700"/>
                  </a:lnTo>
                  <a:lnTo>
                    <a:pt x="36923" y="1917700"/>
                  </a:lnTo>
                  <a:lnTo>
                    <a:pt x="387480" y="1562100"/>
                  </a:lnTo>
                  <a:lnTo>
                    <a:pt x="409200" y="1562100"/>
                  </a:lnTo>
                  <a:lnTo>
                    <a:pt x="409200" y="1536700"/>
                  </a:lnTo>
                  <a:lnTo>
                    <a:pt x="444393" y="1498600"/>
                  </a:lnTo>
                  <a:lnTo>
                    <a:pt x="472494" y="1498600"/>
                  </a:lnTo>
                  <a:lnTo>
                    <a:pt x="459597" y="1485900"/>
                  </a:lnTo>
                  <a:lnTo>
                    <a:pt x="627264" y="1320800"/>
                  </a:lnTo>
                  <a:lnTo>
                    <a:pt x="683998" y="1320800"/>
                  </a:lnTo>
                  <a:lnTo>
                    <a:pt x="646388" y="1282700"/>
                  </a:lnTo>
                  <a:close/>
                </a:path>
                <a:path w="1275079" h="2120900">
                  <a:moveTo>
                    <a:pt x="683998" y="1320800"/>
                  </a:moveTo>
                  <a:lnTo>
                    <a:pt x="648984" y="1320800"/>
                  </a:lnTo>
                  <a:lnTo>
                    <a:pt x="1239342" y="1917700"/>
                  </a:lnTo>
                  <a:lnTo>
                    <a:pt x="1273228" y="1917700"/>
                  </a:lnTo>
                  <a:lnTo>
                    <a:pt x="683998" y="1320800"/>
                  </a:lnTo>
                  <a:close/>
                </a:path>
                <a:path w="1275079" h="2120900">
                  <a:moveTo>
                    <a:pt x="472494" y="1498600"/>
                  </a:moveTo>
                  <a:lnTo>
                    <a:pt x="444393" y="1498600"/>
                  </a:lnTo>
                  <a:lnTo>
                    <a:pt x="622920" y="1689100"/>
                  </a:lnTo>
                  <a:lnTo>
                    <a:pt x="409200" y="1892300"/>
                  </a:lnTo>
                  <a:lnTo>
                    <a:pt x="444427" y="1892300"/>
                  </a:lnTo>
                  <a:lnTo>
                    <a:pt x="638124" y="1701800"/>
                  </a:lnTo>
                  <a:lnTo>
                    <a:pt x="673541" y="1701800"/>
                  </a:lnTo>
                  <a:lnTo>
                    <a:pt x="648984" y="1676400"/>
                  </a:lnTo>
                  <a:lnTo>
                    <a:pt x="648984" y="1651000"/>
                  </a:lnTo>
                  <a:lnTo>
                    <a:pt x="627264" y="1651000"/>
                  </a:lnTo>
                  <a:lnTo>
                    <a:pt x="472494" y="1498600"/>
                  </a:lnTo>
                  <a:close/>
                </a:path>
                <a:path w="1275079" h="2120900">
                  <a:moveTo>
                    <a:pt x="871100" y="1587500"/>
                  </a:moveTo>
                  <a:lnTo>
                    <a:pt x="792646" y="1587500"/>
                  </a:lnTo>
                  <a:lnTo>
                    <a:pt x="760613" y="1612900"/>
                  </a:lnTo>
                  <a:lnTo>
                    <a:pt x="739015" y="1638300"/>
                  </a:lnTo>
                  <a:lnTo>
                    <a:pt x="731096" y="1689100"/>
                  </a:lnTo>
                  <a:lnTo>
                    <a:pt x="739015" y="1727200"/>
                  </a:lnTo>
                  <a:lnTo>
                    <a:pt x="760613" y="1752600"/>
                  </a:lnTo>
                  <a:lnTo>
                    <a:pt x="792646" y="1778000"/>
                  </a:lnTo>
                  <a:lnTo>
                    <a:pt x="871100" y="1778000"/>
                  </a:lnTo>
                  <a:lnTo>
                    <a:pt x="887116" y="1765300"/>
                  </a:lnTo>
                  <a:lnTo>
                    <a:pt x="831873" y="1765300"/>
                  </a:lnTo>
                  <a:lnTo>
                    <a:pt x="801101" y="1752600"/>
                  </a:lnTo>
                  <a:lnTo>
                    <a:pt x="775971" y="1739900"/>
                  </a:lnTo>
                  <a:lnTo>
                    <a:pt x="759028" y="1714500"/>
                  </a:lnTo>
                  <a:lnTo>
                    <a:pt x="752816" y="1689100"/>
                  </a:lnTo>
                  <a:lnTo>
                    <a:pt x="759028" y="1651000"/>
                  </a:lnTo>
                  <a:lnTo>
                    <a:pt x="775971" y="1625600"/>
                  </a:lnTo>
                  <a:lnTo>
                    <a:pt x="801101" y="1612900"/>
                  </a:lnTo>
                  <a:lnTo>
                    <a:pt x="831873" y="1600200"/>
                  </a:lnTo>
                  <a:lnTo>
                    <a:pt x="887116" y="1600200"/>
                  </a:lnTo>
                  <a:lnTo>
                    <a:pt x="871100" y="1587500"/>
                  </a:lnTo>
                  <a:close/>
                </a:path>
                <a:path w="1275079" h="2120900">
                  <a:moveTo>
                    <a:pt x="887116" y="1600200"/>
                  </a:moveTo>
                  <a:lnTo>
                    <a:pt x="831873" y="1600200"/>
                  </a:lnTo>
                  <a:lnTo>
                    <a:pt x="862645" y="1612900"/>
                  </a:lnTo>
                  <a:lnTo>
                    <a:pt x="887774" y="1625600"/>
                  </a:lnTo>
                  <a:lnTo>
                    <a:pt x="904717" y="1651000"/>
                  </a:lnTo>
                  <a:lnTo>
                    <a:pt x="910930" y="1689100"/>
                  </a:lnTo>
                  <a:lnTo>
                    <a:pt x="904717" y="1714500"/>
                  </a:lnTo>
                  <a:lnTo>
                    <a:pt x="887774" y="1739900"/>
                  </a:lnTo>
                  <a:lnTo>
                    <a:pt x="862645" y="1752600"/>
                  </a:lnTo>
                  <a:lnTo>
                    <a:pt x="831873" y="1765300"/>
                  </a:lnTo>
                  <a:lnTo>
                    <a:pt x="887116" y="1765300"/>
                  </a:lnTo>
                  <a:lnTo>
                    <a:pt x="903133" y="1752600"/>
                  </a:lnTo>
                  <a:lnTo>
                    <a:pt x="924730" y="1727200"/>
                  </a:lnTo>
                  <a:lnTo>
                    <a:pt x="932650" y="1689100"/>
                  </a:lnTo>
                  <a:lnTo>
                    <a:pt x="924730" y="1638300"/>
                  </a:lnTo>
                  <a:lnTo>
                    <a:pt x="903133" y="1612900"/>
                  </a:lnTo>
                  <a:lnTo>
                    <a:pt x="887116" y="1600200"/>
                  </a:lnTo>
                  <a:close/>
                </a:path>
                <a:path w="1275079" h="2120900">
                  <a:moveTo>
                    <a:pt x="648984" y="1320800"/>
                  </a:moveTo>
                  <a:lnTo>
                    <a:pt x="627264" y="1320800"/>
                  </a:lnTo>
                  <a:lnTo>
                    <a:pt x="627264" y="1651000"/>
                  </a:lnTo>
                  <a:lnTo>
                    <a:pt x="648984" y="1651000"/>
                  </a:lnTo>
                  <a:lnTo>
                    <a:pt x="648984" y="1320800"/>
                  </a:lnTo>
                  <a:close/>
                </a:path>
                <a:path w="1275079" h="2120900">
                  <a:moveTo>
                    <a:pt x="648984" y="685800"/>
                  </a:moveTo>
                  <a:lnTo>
                    <a:pt x="627264" y="685800"/>
                  </a:lnTo>
                  <a:lnTo>
                    <a:pt x="627264" y="1041400"/>
                  </a:lnTo>
                  <a:lnTo>
                    <a:pt x="393996" y="1270000"/>
                  </a:lnTo>
                  <a:lnTo>
                    <a:pt x="0" y="1270000"/>
                  </a:lnTo>
                  <a:lnTo>
                    <a:pt x="0" y="1282700"/>
                  </a:lnTo>
                  <a:lnTo>
                    <a:pt x="3478" y="1282700"/>
                  </a:lnTo>
                  <a:lnTo>
                    <a:pt x="197210" y="1485900"/>
                  </a:lnTo>
                  <a:lnTo>
                    <a:pt x="212414" y="1485900"/>
                  </a:lnTo>
                  <a:lnTo>
                    <a:pt x="237455" y="1460500"/>
                  </a:lnTo>
                  <a:lnTo>
                    <a:pt x="204608" y="1460500"/>
                  </a:lnTo>
                  <a:lnTo>
                    <a:pt x="36923" y="1295400"/>
                  </a:lnTo>
                  <a:lnTo>
                    <a:pt x="400227" y="1295400"/>
                  </a:lnTo>
                  <a:lnTo>
                    <a:pt x="638124" y="1054100"/>
                  </a:lnTo>
                  <a:lnTo>
                    <a:pt x="665901" y="1054100"/>
                  </a:lnTo>
                  <a:lnTo>
                    <a:pt x="653328" y="1041400"/>
                  </a:lnTo>
                  <a:lnTo>
                    <a:pt x="678834" y="1016000"/>
                  </a:lnTo>
                  <a:lnTo>
                    <a:pt x="648984" y="1016000"/>
                  </a:lnTo>
                  <a:lnTo>
                    <a:pt x="648984" y="685800"/>
                  </a:lnTo>
                  <a:close/>
                </a:path>
                <a:path w="1275079" h="2120900">
                  <a:moveTo>
                    <a:pt x="665901" y="1054100"/>
                  </a:moveTo>
                  <a:lnTo>
                    <a:pt x="638124" y="1054100"/>
                  </a:lnTo>
                  <a:lnTo>
                    <a:pt x="870527" y="1282700"/>
                  </a:lnTo>
                  <a:lnTo>
                    <a:pt x="1064276" y="1485900"/>
                  </a:lnTo>
                  <a:lnTo>
                    <a:pt x="1079480" y="1485900"/>
                  </a:lnTo>
                  <a:lnTo>
                    <a:pt x="1103698" y="1460500"/>
                  </a:lnTo>
                  <a:lnTo>
                    <a:pt x="1071657" y="1460500"/>
                  </a:lnTo>
                  <a:lnTo>
                    <a:pt x="903990" y="1295400"/>
                  </a:lnTo>
                  <a:lnTo>
                    <a:pt x="1261119" y="1295400"/>
                  </a:lnTo>
                  <a:lnTo>
                    <a:pt x="1273228" y="1282700"/>
                  </a:lnTo>
                  <a:lnTo>
                    <a:pt x="1274959" y="1282700"/>
                  </a:lnTo>
                  <a:lnTo>
                    <a:pt x="1274959" y="1270000"/>
                  </a:lnTo>
                  <a:lnTo>
                    <a:pt x="888786" y="1270000"/>
                  </a:lnTo>
                  <a:lnTo>
                    <a:pt x="888786" y="1257300"/>
                  </a:lnTo>
                  <a:lnTo>
                    <a:pt x="867066" y="1257300"/>
                  </a:lnTo>
                  <a:lnTo>
                    <a:pt x="665901" y="1054100"/>
                  </a:lnTo>
                  <a:close/>
                </a:path>
                <a:path w="1275079" h="2120900">
                  <a:moveTo>
                    <a:pt x="400227" y="1295400"/>
                  </a:moveTo>
                  <a:lnTo>
                    <a:pt x="372276" y="1295400"/>
                  </a:lnTo>
                  <a:lnTo>
                    <a:pt x="204608" y="1460500"/>
                  </a:lnTo>
                  <a:lnTo>
                    <a:pt x="237455" y="1460500"/>
                  </a:lnTo>
                  <a:lnTo>
                    <a:pt x="400227" y="1295400"/>
                  </a:lnTo>
                  <a:close/>
                </a:path>
                <a:path w="1275079" h="2120900">
                  <a:moveTo>
                    <a:pt x="1261119" y="1295400"/>
                  </a:moveTo>
                  <a:lnTo>
                    <a:pt x="1239342" y="1295400"/>
                  </a:lnTo>
                  <a:lnTo>
                    <a:pt x="1071657" y="1460500"/>
                  </a:lnTo>
                  <a:lnTo>
                    <a:pt x="1103698" y="1460500"/>
                  </a:lnTo>
                  <a:lnTo>
                    <a:pt x="1261119" y="1295400"/>
                  </a:lnTo>
                  <a:close/>
                </a:path>
                <a:path w="1275079" h="2120900">
                  <a:moveTo>
                    <a:pt x="646388" y="647700"/>
                  </a:moveTo>
                  <a:lnTo>
                    <a:pt x="630319" y="647700"/>
                  </a:lnTo>
                  <a:lnTo>
                    <a:pt x="1730" y="1270000"/>
                  </a:lnTo>
                  <a:lnTo>
                    <a:pt x="36923" y="1270000"/>
                  </a:lnTo>
                  <a:lnTo>
                    <a:pt x="627264" y="685800"/>
                  </a:lnTo>
                  <a:lnTo>
                    <a:pt x="684766" y="685800"/>
                  </a:lnTo>
                  <a:lnTo>
                    <a:pt x="646388" y="647700"/>
                  </a:lnTo>
                  <a:close/>
                </a:path>
                <a:path w="1275079" h="2120900">
                  <a:moveTo>
                    <a:pt x="915034" y="914400"/>
                  </a:moveTo>
                  <a:lnTo>
                    <a:pt x="888786" y="914400"/>
                  </a:lnTo>
                  <a:lnTo>
                    <a:pt x="1239342" y="1270000"/>
                  </a:lnTo>
                  <a:lnTo>
                    <a:pt x="1273228" y="1270000"/>
                  </a:lnTo>
                  <a:lnTo>
                    <a:pt x="915034" y="914400"/>
                  </a:lnTo>
                  <a:close/>
                </a:path>
                <a:path w="1275079" h="2120900">
                  <a:moveTo>
                    <a:pt x="863863" y="863600"/>
                  </a:moveTo>
                  <a:lnTo>
                    <a:pt x="831873" y="863600"/>
                  </a:lnTo>
                  <a:lnTo>
                    <a:pt x="867066" y="901700"/>
                  </a:lnTo>
                  <a:lnTo>
                    <a:pt x="867066" y="1257300"/>
                  </a:lnTo>
                  <a:lnTo>
                    <a:pt x="888786" y="1257300"/>
                  </a:lnTo>
                  <a:lnTo>
                    <a:pt x="888786" y="914400"/>
                  </a:lnTo>
                  <a:lnTo>
                    <a:pt x="915034" y="914400"/>
                  </a:lnTo>
                  <a:lnTo>
                    <a:pt x="863863" y="863600"/>
                  </a:lnTo>
                  <a:close/>
                </a:path>
                <a:path w="1275079" h="2120900">
                  <a:moveTo>
                    <a:pt x="443951" y="939800"/>
                  </a:moveTo>
                  <a:lnTo>
                    <a:pt x="404725" y="952500"/>
                  </a:lnTo>
                  <a:lnTo>
                    <a:pt x="372691" y="965200"/>
                  </a:lnTo>
                  <a:lnTo>
                    <a:pt x="351094" y="1003300"/>
                  </a:lnTo>
                  <a:lnTo>
                    <a:pt x="343174" y="1041400"/>
                  </a:lnTo>
                  <a:lnTo>
                    <a:pt x="343616" y="1041400"/>
                  </a:lnTo>
                  <a:lnTo>
                    <a:pt x="351490" y="1079500"/>
                  </a:lnTo>
                  <a:lnTo>
                    <a:pt x="372976" y="1117600"/>
                  </a:lnTo>
                  <a:lnTo>
                    <a:pt x="404865" y="1130300"/>
                  </a:lnTo>
                  <a:lnTo>
                    <a:pt x="443951" y="1143000"/>
                  </a:lnTo>
                  <a:lnTo>
                    <a:pt x="483178" y="1130300"/>
                  </a:lnTo>
                  <a:lnTo>
                    <a:pt x="515211" y="1117600"/>
                  </a:lnTo>
                  <a:lnTo>
                    <a:pt x="413179" y="1117600"/>
                  </a:lnTo>
                  <a:lnTo>
                    <a:pt x="388050" y="1092200"/>
                  </a:lnTo>
                  <a:lnTo>
                    <a:pt x="371107" y="1066800"/>
                  </a:lnTo>
                  <a:lnTo>
                    <a:pt x="364894" y="1041400"/>
                  </a:lnTo>
                  <a:lnTo>
                    <a:pt x="371107" y="1016000"/>
                  </a:lnTo>
                  <a:lnTo>
                    <a:pt x="388050" y="990600"/>
                  </a:lnTo>
                  <a:lnTo>
                    <a:pt x="413179" y="965200"/>
                  </a:lnTo>
                  <a:lnTo>
                    <a:pt x="515211" y="965200"/>
                  </a:lnTo>
                  <a:lnTo>
                    <a:pt x="483178" y="952500"/>
                  </a:lnTo>
                  <a:lnTo>
                    <a:pt x="443951" y="939800"/>
                  </a:lnTo>
                  <a:close/>
                </a:path>
                <a:path w="1275079" h="2120900">
                  <a:moveTo>
                    <a:pt x="515211" y="965200"/>
                  </a:moveTo>
                  <a:lnTo>
                    <a:pt x="474731" y="965200"/>
                  </a:lnTo>
                  <a:lnTo>
                    <a:pt x="499859" y="990600"/>
                  </a:lnTo>
                  <a:lnTo>
                    <a:pt x="516798" y="1016000"/>
                  </a:lnTo>
                  <a:lnTo>
                    <a:pt x="523009" y="1041400"/>
                  </a:lnTo>
                  <a:lnTo>
                    <a:pt x="516798" y="1066800"/>
                  </a:lnTo>
                  <a:lnTo>
                    <a:pt x="499859" y="1092200"/>
                  </a:lnTo>
                  <a:lnTo>
                    <a:pt x="474731" y="1117600"/>
                  </a:lnTo>
                  <a:lnTo>
                    <a:pt x="515211" y="1117600"/>
                  </a:lnTo>
                  <a:lnTo>
                    <a:pt x="536809" y="1079500"/>
                  </a:lnTo>
                  <a:lnTo>
                    <a:pt x="544728" y="1041400"/>
                  </a:lnTo>
                  <a:lnTo>
                    <a:pt x="536809" y="1003300"/>
                  </a:lnTo>
                  <a:lnTo>
                    <a:pt x="515211" y="965200"/>
                  </a:lnTo>
                  <a:close/>
                </a:path>
                <a:path w="1275079" h="2120900">
                  <a:moveTo>
                    <a:pt x="684766" y="685800"/>
                  </a:moveTo>
                  <a:lnTo>
                    <a:pt x="648984" y="685800"/>
                  </a:lnTo>
                  <a:lnTo>
                    <a:pt x="816669" y="850900"/>
                  </a:lnTo>
                  <a:lnTo>
                    <a:pt x="648984" y="1016000"/>
                  </a:lnTo>
                  <a:lnTo>
                    <a:pt x="678834" y="1016000"/>
                  </a:lnTo>
                  <a:lnTo>
                    <a:pt x="831873" y="863600"/>
                  </a:lnTo>
                  <a:lnTo>
                    <a:pt x="863863" y="863600"/>
                  </a:lnTo>
                  <a:lnTo>
                    <a:pt x="684766" y="685800"/>
                  </a:lnTo>
                  <a:close/>
                </a:path>
                <a:path w="1275079" h="2120900">
                  <a:moveTo>
                    <a:pt x="36923" y="647700"/>
                  </a:moveTo>
                  <a:lnTo>
                    <a:pt x="3478" y="647700"/>
                  </a:lnTo>
                  <a:lnTo>
                    <a:pt x="197210" y="838200"/>
                  </a:lnTo>
                  <a:lnTo>
                    <a:pt x="212414" y="838200"/>
                  </a:lnTo>
                  <a:lnTo>
                    <a:pt x="238214" y="812800"/>
                  </a:lnTo>
                  <a:lnTo>
                    <a:pt x="204608" y="812800"/>
                  </a:lnTo>
                  <a:lnTo>
                    <a:pt x="36923" y="647700"/>
                  </a:lnTo>
                  <a:close/>
                </a:path>
                <a:path w="1275079" h="2120900">
                  <a:moveTo>
                    <a:pt x="674905" y="419100"/>
                  </a:moveTo>
                  <a:lnTo>
                    <a:pt x="638124" y="419100"/>
                  </a:lnTo>
                  <a:lnTo>
                    <a:pt x="1064276" y="838200"/>
                  </a:lnTo>
                  <a:lnTo>
                    <a:pt x="1079480" y="838200"/>
                  </a:lnTo>
                  <a:lnTo>
                    <a:pt x="1105313" y="812800"/>
                  </a:lnTo>
                  <a:lnTo>
                    <a:pt x="1071657" y="812800"/>
                  </a:lnTo>
                  <a:lnTo>
                    <a:pt x="903990" y="647700"/>
                  </a:lnTo>
                  <a:lnTo>
                    <a:pt x="1274959" y="647700"/>
                  </a:lnTo>
                  <a:lnTo>
                    <a:pt x="1274959" y="635000"/>
                  </a:lnTo>
                  <a:lnTo>
                    <a:pt x="1273228" y="635000"/>
                  </a:lnTo>
                  <a:lnTo>
                    <a:pt x="1260708" y="622300"/>
                  </a:lnTo>
                  <a:lnTo>
                    <a:pt x="882270" y="622300"/>
                  </a:lnTo>
                  <a:lnTo>
                    <a:pt x="674905" y="419100"/>
                  </a:lnTo>
                  <a:close/>
                </a:path>
                <a:path w="1275079" h="2120900">
                  <a:moveTo>
                    <a:pt x="647220" y="0"/>
                  </a:moveTo>
                  <a:lnTo>
                    <a:pt x="629484" y="0"/>
                  </a:lnTo>
                  <a:lnTo>
                    <a:pt x="1730" y="635000"/>
                  </a:lnTo>
                  <a:lnTo>
                    <a:pt x="1730" y="647700"/>
                  </a:lnTo>
                  <a:lnTo>
                    <a:pt x="372276" y="647700"/>
                  </a:lnTo>
                  <a:lnTo>
                    <a:pt x="204608" y="812800"/>
                  </a:lnTo>
                  <a:lnTo>
                    <a:pt x="238214" y="812800"/>
                  </a:lnTo>
                  <a:lnTo>
                    <a:pt x="431719" y="622300"/>
                  </a:lnTo>
                  <a:lnTo>
                    <a:pt x="36923" y="622300"/>
                  </a:lnTo>
                  <a:lnTo>
                    <a:pt x="387480" y="279400"/>
                  </a:lnTo>
                  <a:lnTo>
                    <a:pt x="409200" y="279400"/>
                  </a:lnTo>
                  <a:lnTo>
                    <a:pt x="409200" y="254000"/>
                  </a:lnTo>
                  <a:lnTo>
                    <a:pt x="444393" y="215900"/>
                  </a:lnTo>
                  <a:lnTo>
                    <a:pt x="472494" y="215900"/>
                  </a:lnTo>
                  <a:lnTo>
                    <a:pt x="459597" y="203200"/>
                  </a:lnTo>
                  <a:lnTo>
                    <a:pt x="627264" y="38100"/>
                  </a:lnTo>
                  <a:lnTo>
                    <a:pt x="684781" y="38100"/>
                  </a:lnTo>
                  <a:lnTo>
                    <a:pt x="647220" y="0"/>
                  </a:lnTo>
                  <a:close/>
                </a:path>
                <a:path w="1275079" h="2120900">
                  <a:moveTo>
                    <a:pt x="1273228" y="647700"/>
                  </a:moveTo>
                  <a:lnTo>
                    <a:pt x="1239342" y="647700"/>
                  </a:lnTo>
                  <a:lnTo>
                    <a:pt x="1071657" y="812800"/>
                  </a:lnTo>
                  <a:lnTo>
                    <a:pt x="1105313" y="812800"/>
                  </a:lnTo>
                  <a:lnTo>
                    <a:pt x="1273228" y="647700"/>
                  </a:lnTo>
                  <a:close/>
                </a:path>
                <a:path w="1275079" h="2120900">
                  <a:moveTo>
                    <a:pt x="409200" y="279400"/>
                  </a:moveTo>
                  <a:lnTo>
                    <a:pt x="387480" y="279400"/>
                  </a:lnTo>
                  <a:lnTo>
                    <a:pt x="387480" y="622300"/>
                  </a:lnTo>
                  <a:lnTo>
                    <a:pt x="431719" y="622300"/>
                  </a:lnTo>
                  <a:lnTo>
                    <a:pt x="444619" y="609600"/>
                  </a:lnTo>
                  <a:lnTo>
                    <a:pt x="409200" y="609600"/>
                  </a:lnTo>
                  <a:lnTo>
                    <a:pt x="409200" y="279400"/>
                  </a:lnTo>
                  <a:close/>
                </a:path>
                <a:path w="1275079" h="2120900">
                  <a:moveTo>
                    <a:pt x="684781" y="38100"/>
                  </a:moveTo>
                  <a:lnTo>
                    <a:pt x="648984" y="38100"/>
                  </a:lnTo>
                  <a:lnTo>
                    <a:pt x="1239342" y="622300"/>
                  </a:lnTo>
                  <a:lnTo>
                    <a:pt x="1260708" y="622300"/>
                  </a:lnTo>
                  <a:lnTo>
                    <a:pt x="684781" y="38100"/>
                  </a:lnTo>
                  <a:close/>
                </a:path>
                <a:path w="1275079" h="2120900">
                  <a:moveTo>
                    <a:pt x="472494" y="215900"/>
                  </a:moveTo>
                  <a:lnTo>
                    <a:pt x="444393" y="215900"/>
                  </a:lnTo>
                  <a:lnTo>
                    <a:pt x="622920" y="393700"/>
                  </a:lnTo>
                  <a:lnTo>
                    <a:pt x="409200" y="609600"/>
                  </a:lnTo>
                  <a:lnTo>
                    <a:pt x="444619" y="609600"/>
                  </a:lnTo>
                  <a:lnTo>
                    <a:pt x="638124" y="419100"/>
                  </a:lnTo>
                  <a:lnTo>
                    <a:pt x="674905" y="419100"/>
                  </a:lnTo>
                  <a:lnTo>
                    <a:pt x="648984" y="393700"/>
                  </a:lnTo>
                  <a:lnTo>
                    <a:pt x="648984" y="368300"/>
                  </a:lnTo>
                  <a:lnTo>
                    <a:pt x="627264" y="368300"/>
                  </a:lnTo>
                  <a:lnTo>
                    <a:pt x="472494" y="215900"/>
                  </a:lnTo>
                  <a:close/>
                </a:path>
                <a:path w="1275079" h="2120900">
                  <a:moveTo>
                    <a:pt x="871932" y="304800"/>
                  </a:moveTo>
                  <a:lnTo>
                    <a:pt x="793476" y="304800"/>
                  </a:lnTo>
                  <a:lnTo>
                    <a:pt x="761347" y="330200"/>
                  </a:lnTo>
                  <a:lnTo>
                    <a:pt x="739609" y="355600"/>
                  </a:lnTo>
                  <a:lnTo>
                    <a:pt x="731520" y="393700"/>
                  </a:lnTo>
                  <a:lnTo>
                    <a:pt x="731096" y="393700"/>
                  </a:lnTo>
                  <a:lnTo>
                    <a:pt x="739015" y="444500"/>
                  </a:lnTo>
                  <a:lnTo>
                    <a:pt x="760613" y="469900"/>
                  </a:lnTo>
                  <a:lnTo>
                    <a:pt x="792646" y="495300"/>
                  </a:lnTo>
                  <a:lnTo>
                    <a:pt x="871133" y="495300"/>
                  </a:lnTo>
                  <a:lnTo>
                    <a:pt x="887195" y="482600"/>
                  </a:lnTo>
                  <a:lnTo>
                    <a:pt x="831873" y="482600"/>
                  </a:lnTo>
                  <a:lnTo>
                    <a:pt x="801344" y="469900"/>
                  </a:lnTo>
                  <a:lnTo>
                    <a:pt x="776402" y="457200"/>
                  </a:lnTo>
                  <a:lnTo>
                    <a:pt x="759542" y="431800"/>
                  </a:lnTo>
                  <a:lnTo>
                    <a:pt x="753257" y="406400"/>
                  </a:lnTo>
                  <a:lnTo>
                    <a:pt x="759293" y="368300"/>
                  </a:lnTo>
                  <a:lnTo>
                    <a:pt x="776097" y="342900"/>
                  </a:lnTo>
                  <a:lnTo>
                    <a:pt x="801134" y="330200"/>
                  </a:lnTo>
                  <a:lnTo>
                    <a:pt x="831873" y="317500"/>
                  </a:lnTo>
                  <a:lnTo>
                    <a:pt x="887904" y="317500"/>
                  </a:lnTo>
                  <a:lnTo>
                    <a:pt x="871932" y="304800"/>
                  </a:lnTo>
                  <a:close/>
                </a:path>
                <a:path w="1275079" h="2120900">
                  <a:moveTo>
                    <a:pt x="887904" y="317500"/>
                  </a:moveTo>
                  <a:lnTo>
                    <a:pt x="831873" y="317500"/>
                  </a:lnTo>
                  <a:lnTo>
                    <a:pt x="862680" y="330200"/>
                  </a:lnTo>
                  <a:lnTo>
                    <a:pt x="887905" y="342900"/>
                  </a:lnTo>
                  <a:lnTo>
                    <a:pt x="904989" y="368300"/>
                  </a:lnTo>
                  <a:lnTo>
                    <a:pt x="911371" y="393700"/>
                  </a:lnTo>
                  <a:lnTo>
                    <a:pt x="910930" y="393700"/>
                  </a:lnTo>
                  <a:lnTo>
                    <a:pt x="904717" y="431800"/>
                  </a:lnTo>
                  <a:lnTo>
                    <a:pt x="887774" y="457200"/>
                  </a:lnTo>
                  <a:lnTo>
                    <a:pt x="862645" y="469900"/>
                  </a:lnTo>
                  <a:lnTo>
                    <a:pt x="831873" y="482600"/>
                  </a:lnTo>
                  <a:lnTo>
                    <a:pt x="887195" y="482600"/>
                  </a:lnTo>
                  <a:lnTo>
                    <a:pt x="903258" y="469900"/>
                  </a:lnTo>
                  <a:lnTo>
                    <a:pt x="924995" y="444500"/>
                  </a:lnTo>
                  <a:lnTo>
                    <a:pt x="933091" y="406400"/>
                  </a:lnTo>
                  <a:lnTo>
                    <a:pt x="925338" y="355600"/>
                  </a:lnTo>
                  <a:lnTo>
                    <a:pt x="903875" y="330200"/>
                  </a:lnTo>
                  <a:lnTo>
                    <a:pt x="887904" y="317500"/>
                  </a:lnTo>
                  <a:close/>
                </a:path>
                <a:path w="1275079" h="2120900">
                  <a:moveTo>
                    <a:pt x="648984" y="38100"/>
                  </a:moveTo>
                  <a:lnTo>
                    <a:pt x="627264" y="38100"/>
                  </a:lnTo>
                  <a:lnTo>
                    <a:pt x="627264" y="368300"/>
                  </a:lnTo>
                  <a:lnTo>
                    <a:pt x="648984" y="368300"/>
                  </a:lnTo>
                  <a:lnTo>
                    <a:pt x="648984" y="381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97">
            <a:extLst>
              <a:ext uri="{FF2B5EF4-FFF2-40B4-BE49-F238E27FC236}">
                <a16:creationId xmlns:a16="http://schemas.microsoft.com/office/drawing/2014/main" id="{F6B0EEA5-4E8E-46A7-9472-C93135C3E72B}"/>
              </a:ext>
            </a:extLst>
          </p:cNvPr>
          <p:cNvSpPr txBox="1">
            <a:spLocks/>
          </p:cNvSpPr>
          <p:nvPr/>
        </p:nvSpPr>
        <p:spPr>
          <a:xfrm>
            <a:off x="3029722" y="3322554"/>
            <a:ext cx="14877277" cy="2954720"/>
          </a:xfrm>
          <a:prstGeom prst="rect">
            <a:avLst/>
          </a:prstGeom>
        </p:spPr>
        <p:txBody>
          <a:bodyPr vert="horz" wrap="square" lIns="0" tIns="3048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7204075" marR="5080">
              <a:lnSpc>
                <a:spcPts val="4510"/>
              </a:lnSpc>
              <a:spcBef>
                <a:spcPts val="240"/>
              </a:spcBef>
            </a:pPr>
            <a:r>
              <a:rPr lang="en-US" sz="8800" b="1" kern="0" spc="-5" dirty="0">
                <a:solidFill>
                  <a:sysClr val="windowText" lastClr="000000"/>
                </a:solidFill>
              </a:rPr>
              <a:t>TIME TO DISCUSS !</a:t>
            </a:r>
            <a:br>
              <a:rPr lang="en-US" sz="8800" b="1" kern="0" spc="-5" dirty="0">
                <a:solidFill>
                  <a:sysClr val="windowText" lastClr="000000"/>
                </a:solidFill>
              </a:rPr>
            </a:br>
            <a:br>
              <a:rPr lang="en-US" sz="8800" b="1" kern="0" spc="-5" dirty="0">
                <a:solidFill>
                  <a:sysClr val="windowText" lastClr="000000"/>
                </a:solidFill>
              </a:rPr>
            </a:br>
            <a:br>
              <a:rPr lang="en-US" sz="8800" b="1" kern="0" spc="-5" dirty="0">
                <a:solidFill>
                  <a:sysClr val="windowText" lastClr="000000"/>
                </a:solidFill>
              </a:rPr>
            </a:br>
            <a:r>
              <a:rPr lang="en-US" sz="3600" b="1" kern="0" spc="-5" dirty="0">
                <a:solidFill>
                  <a:sysClr val="windowText" lastClr="000000"/>
                </a:solidFill>
              </a:rPr>
              <a:t>ANY QUESTION ?</a:t>
            </a:r>
            <a:endParaRPr lang="en-US" sz="1600" b="1" kern="0" spc="-5" dirty="0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80907" y="11"/>
            <a:ext cx="3944620" cy="3149600"/>
          </a:xfrm>
          <a:custGeom>
            <a:avLst/>
            <a:gdLst/>
            <a:ahLst/>
            <a:cxnLst/>
            <a:rect l="l" t="t" r="r" b="b"/>
            <a:pathLst>
              <a:path w="3944620" h="3149600">
                <a:moveTo>
                  <a:pt x="1602651" y="2401455"/>
                </a:moveTo>
                <a:lnTo>
                  <a:pt x="400621" y="3095714"/>
                </a:lnTo>
                <a:lnTo>
                  <a:pt x="431419" y="3149104"/>
                </a:lnTo>
                <a:lnTo>
                  <a:pt x="1541056" y="2508161"/>
                </a:lnTo>
                <a:lnTo>
                  <a:pt x="1602651" y="2401455"/>
                </a:lnTo>
                <a:close/>
              </a:path>
              <a:path w="3944620" h="3149600">
                <a:moveTo>
                  <a:pt x="3944112" y="1119759"/>
                </a:moveTo>
                <a:lnTo>
                  <a:pt x="2742806" y="425932"/>
                </a:lnTo>
                <a:lnTo>
                  <a:pt x="2743047" y="425538"/>
                </a:lnTo>
                <a:lnTo>
                  <a:pt x="2496362" y="283006"/>
                </a:lnTo>
                <a:lnTo>
                  <a:pt x="2373134" y="211797"/>
                </a:lnTo>
                <a:lnTo>
                  <a:pt x="2373134" y="0"/>
                </a:lnTo>
                <a:lnTo>
                  <a:pt x="2311539" y="0"/>
                </a:lnTo>
                <a:lnTo>
                  <a:pt x="2311539" y="1102029"/>
                </a:lnTo>
                <a:lnTo>
                  <a:pt x="2280742" y="1119873"/>
                </a:lnTo>
                <a:lnTo>
                  <a:pt x="1602447" y="1511579"/>
                </a:lnTo>
                <a:lnTo>
                  <a:pt x="1602447" y="1119873"/>
                </a:lnTo>
                <a:lnTo>
                  <a:pt x="1540852" y="1119873"/>
                </a:lnTo>
                <a:lnTo>
                  <a:pt x="1540852" y="1547126"/>
                </a:lnTo>
                <a:lnTo>
                  <a:pt x="30797" y="2419337"/>
                </a:lnTo>
                <a:lnTo>
                  <a:pt x="0" y="2401570"/>
                </a:lnTo>
                <a:lnTo>
                  <a:pt x="46189" y="2481567"/>
                </a:lnTo>
                <a:lnTo>
                  <a:pt x="153924" y="2419337"/>
                </a:lnTo>
                <a:lnTo>
                  <a:pt x="1725625" y="1511579"/>
                </a:lnTo>
                <a:lnTo>
                  <a:pt x="2311501" y="1173200"/>
                </a:lnTo>
                <a:lnTo>
                  <a:pt x="2342299" y="1119873"/>
                </a:lnTo>
                <a:lnTo>
                  <a:pt x="2402979" y="1119759"/>
                </a:lnTo>
                <a:lnTo>
                  <a:pt x="2372182" y="1102029"/>
                </a:lnTo>
                <a:lnTo>
                  <a:pt x="2372182" y="1068133"/>
                </a:lnTo>
                <a:lnTo>
                  <a:pt x="2373134" y="1066482"/>
                </a:lnTo>
                <a:lnTo>
                  <a:pt x="2373134" y="283006"/>
                </a:lnTo>
                <a:lnTo>
                  <a:pt x="2711564" y="478409"/>
                </a:lnTo>
                <a:lnTo>
                  <a:pt x="2711285" y="478929"/>
                </a:lnTo>
                <a:lnTo>
                  <a:pt x="3820922" y="1119759"/>
                </a:lnTo>
                <a:lnTo>
                  <a:pt x="3944112" y="111975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951437" y="3736544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4" h="53975">
                <a:moveTo>
                  <a:pt x="30798" y="53395"/>
                </a:moveTo>
                <a:lnTo>
                  <a:pt x="0" y="0"/>
                </a:lnTo>
                <a:lnTo>
                  <a:pt x="30798" y="17771"/>
                </a:lnTo>
                <a:lnTo>
                  <a:pt x="61597" y="0"/>
                </a:lnTo>
                <a:lnTo>
                  <a:pt x="30798" y="5339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603770" y="0"/>
            <a:ext cx="2000885" cy="1120140"/>
          </a:xfrm>
          <a:custGeom>
            <a:avLst/>
            <a:gdLst/>
            <a:ahLst/>
            <a:cxnLst/>
            <a:rect l="l" t="t" r="r" b="b"/>
            <a:pathLst>
              <a:path w="2000884" h="1120140">
                <a:moveTo>
                  <a:pt x="2000600" y="1119885"/>
                </a:moveTo>
                <a:lnTo>
                  <a:pt x="1939002" y="1119885"/>
                </a:lnTo>
                <a:lnTo>
                  <a:pt x="0" y="0"/>
                </a:lnTo>
                <a:lnTo>
                  <a:pt x="123242" y="0"/>
                </a:lnTo>
                <a:lnTo>
                  <a:pt x="1229950" y="639165"/>
                </a:lnTo>
                <a:lnTo>
                  <a:pt x="1599855" y="425543"/>
                </a:lnTo>
                <a:lnTo>
                  <a:pt x="1630614" y="478938"/>
                </a:lnTo>
                <a:lnTo>
                  <a:pt x="1291547" y="674668"/>
                </a:lnTo>
                <a:lnTo>
                  <a:pt x="1969801" y="1066489"/>
                </a:lnTo>
                <a:lnTo>
                  <a:pt x="2000600" y="111988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982226" y="1760714"/>
            <a:ext cx="2712720" cy="2029460"/>
          </a:xfrm>
          <a:custGeom>
            <a:avLst/>
            <a:gdLst/>
            <a:ahLst/>
            <a:cxnLst/>
            <a:rect l="l" t="t" r="r" b="b"/>
            <a:pathLst>
              <a:path w="2712720" h="2029460">
                <a:moveTo>
                  <a:pt x="1941690" y="53441"/>
                </a:moveTo>
                <a:lnTo>
                  <a:pt x="1910892" y="0"/>
                </a:lnTo>
                <a:lnTo>
                  <a:pt x="801255" y="640943"/>
                </a:lnTo>
                <a:lnTo>
                  <a:pt x="739648" y="747661"/>
                </a:lnTo>
                <a:lnTo>
                  <a:pt x="1941690" y="53441"/>
                </a:lnTo>
                <a:close/>
              </a:path>
              <a:path w="2712720" h="2029460">
                <a:moveTo>
                  <a:pt x="2342311" y="747585"/>
                </a:moveTo>
                <a:lnTo>
                  <a:pt x="2332050" y="729805"/>
                </a:lnTo>
                <a:lnTo>
                  <a:pt x="2296109" y="667550"/>
                </a:lnTo>
                <a:lnTo>
                  <a:pt x="30797" y="1975954"/>
                </a:lnTo>
                <a:lnTo>
                  <a:pt x="0" y="2029231"/>
                </a:lnTo>
                <a:lnTo>
                  <a:pt x="61595" y="2029231"/>
                </a:lnTo>
                <a:lnTo>
                  <a:pt x="739851" y="1637576"/>
                </a:lnTo>
                <a:lnTo>
                  <a:pt x="739851" y="2029231"/>
                </a:lnTo>
                <a:lnTo>
                  <a:pt x="801446" y="2029231"/>
                </a:lnTo>
                <a:lnTo>
                  <a:pt x="801446" y="1637576"/>
                </a:lnTo>
                <a:lnTo>
                  <a:pt x="801446" y="1601901"/>
                </a:lnTo>
                <a:lnTo>
                  <a:pt x="2311514" y="729805"/>
                </a:lnTo>
                <a:lnTo>
                  <a:pt x="2342311" y="747585"/>
                </a:lnTo>
                <a:close/>
              </a:path>
              <a:path w="2712720" h="2029460">
                <a:moveTo>
                  <a:pt x="2712135" y="1388287"/>
                </a:moveTo>
                <a:lnTo>
                  <a:pt x="2681338" y="1335011"/>
                </a:lnTo>
                <a:lnTo>
                  <a:pt x="1525536" y="2002548"/>
                </a:lnTo>
                <a:lnTo>
                  <a:pt x="1510258" y="2029231"/>
                </a:lnTo>
                <a:lnTo>
                  <a:pt x="1602498" y="2029231"/>
                </a:lnTo>
                <a:lnTo>
                  <a:pt x="2280793" y="1637449"/>
                </a:lnTo>
                <a:lnTo>
                  <a:pt x="2280831" y="2029231"/>
                </a:lnTo>
                <a:lnTo>
                  <a:pt x="2342426" y="2029231"/>
                </a:lnTo>
                <a:lnTo>
                  <a:pt x="2342388" y="1601901"/>
                </a:lnTo>
                <a:lnTo>
                  <a:pt x="2712135" y="1388287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492409" y="1119885"/>
            <a:ext cx="2743200" cy="2029460"/>
          </a:xfrm>
          <a:custGeom>
            <a:avLst/>
            <a:gdLst/>
            <a:ahLst/>
            <a:cxnLst/>
            <a:rect l="l" t="t" r="r" b="b"/>
            <a:pathLst>
              <a:path w="2743200" h="2029460">
                <a:moveTo>
                  <a:pt x="61595" y="53327"/>
                </a:moveTo>
                <a:lnTo>
                  <a:pt x="30797" y="0"/>
                </a:lnTo>
                <a:lnTo>
                  <a:pt x="15405" y="26720"/>
                </a:lnTo>
                <a:lnTo>
                  <a:pt x="0" y="53327"/>
                </a:lnTo>
                <a:lnTo>
                  <a:pt x="30797" y="35547"/>
                </a:lnTo>
                <a:lnTo>
                  <a:pt x="61595" y="53327"/>
                </a:lnTo>
                <a:close/>
              </a:path>
              <a:path w="2743200" h="2029460">
                <a:moveTo>
                  <a:pt x="1972564" y="1975840"/>
                </a:moveTo>
                <a:lnTo>
                  <a:pt x="816775" y="1308290"/>
                </a:lnTo>
                <a:lnTo>
                  <a:pt x="809078" y="1305115"/>
                </a:lnTo>
                <a:lnTo>
                  <a:pt x="801116" y="1304163"/>
                </a:lnTo>
                <a:lnTo>
                  <a:pt x="793292" y="1305306"/>
                </a:lnTo>
                <a:lnTo>
                  <a:pt x="786015" y="1308379"/>
                </a:lnTo>
                <a:lnTo>
                  <a:pt x="832129" y="1388287"/>
                </a:lnTo>
                <a:lnTo>
                  <a:pt x="1510385" y="1779993"/>
                </a:lnTo>
                <a:lnTo>
                  <a:pt x="1171270" y="1975916"/>
                </a:lnTo>
                <a:lnTo>
                  <a:pt x="1202067" y="2029231"/>
                </a:lnTo>
                <a:lnTo>
                  <a:pt x="1571980" y="1815617"/>
                </a:lnTo>
                <a:lnTo>
                  <a:pt x="1941766" y="2029117"/>
                </a:lnTo>
                <a:lnTo>
                  <a:pt x="1972564" y="1975840"/>
                </a:lnTo>
                <a:close/>
              </a:path>
              <a:path w="2743200" h="2029460">
                <a:moveTo>
                  <a:pt x="2357793" y="1308379"/>
                </a:moveTo>
                <a:lnTo>
                  <a:pt x="924661" y="480644"/>
                </a:lnTo>
                <a:lnTo>
                  <a:pt x="92481" y="0"/>
                </a:lnTo>
                <a:lnTo>
                  <a:pt x="30886" y="0"/>
                </a:lnTo>
                <a:lnTo>
                  <a:pt x="61683" y="53327"/>
                </a:lnTo>
                <a:lnTo>
                  <a:pt x="739927" y="445096"/>
                </a:lnTo>
                <a:lnTo>
                  <a:pt x="400824" y="640829"/>
                </a:lnTo>
                <a:lnTo>
                  <a:pt x="400786" y="640956"/>
                </a:lnTo>
                <a:lnTo>
                  <a:pt x="431584" y="694270"/>
                </a:lnTo>
                <a:lnTo>
                  <a:pt x="801535" y="480644"/>
                </a:lnTo>
                <a:lnTo>
                  <a:pt x="2311590" y="1352867"/>
                </a:lnTo>
                <a:lnTo>
                  <a:pt x="2311590" y="1388414"/>
                </a:lnTo>
                <a:lnTo>
                  <a:pt x="2357793" y="1308379"/>
                </a:lnTo>
                <a:close/>
              </a:path>
              <a:path w="2743200" h="2029460">
                <a:moveTo>
                  <a:pt x="2743009" y="640829"/>
                </a:moveTo>
                <a:lnTo>
                  <a:pt x="1633372" y="0"/>
                </a:lnTo>
                <a:lnTo>
                  <a:pt x="1510182" y="0"/>
                </a:lnTo>
                <a:lnTo>
                  <a:pt x="2712212" y="694270"/>
                </a:lnTo>
                <a:lnTo>
                  <a:pt x="2743009" y="64082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543736" y="1119885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5" h="53340">
                <a:moveTo>
                  <a:pt x="30798" y="53315"/>
                </a:moveTo>
                <a:lnTo>
                  <a:pt x="30798" y="17771"/>
                </a:lnTo>
                <a:lnTo>
                  <a:pt x="0" y="0"/>
                </a:lnTo>
                <a:lnTo>
                  <a:pt x="61597" y="0"/>
                </a:lnTo>
                <a:lnTo>
                  <a:pt x="30798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34220" y="2428255"/>
            <a:ext cx="431800" cy="1362075"/>
          </a:xfrm>
          <a:custGeom>
            <a:avLst/>
            <a:gdLst/>
            <a:ahLst/>
            <a:cxnLst/>
            <a:rect l="l" t="t" r="r" b="b"/>
            <a:pathLst>
              <a:path w="431800" h="1362075">
                <a:moveTo>
                  <a:pt x="431543" y="1361684"/>
                </a:moveTo>
                <a:lnTo>
                  <a:pt x="369945" y="1361684"/>
                </a:lnTo>
                <a:lnTo>
                  <a:pt x="369945" y="934561"/>
                </a:lnTo>
                <a:lnTo>
                  <a:pt x="0" y="720979"/>
                </a:lnTo>
                <a:lnTo>
                  <a:pt x="30798" y="667543"/>
                </a:lnTo>
                <a:lnTo>
                  <a:pt x="369945" y="863393"/>
                </a:lnTo>
                <a:lnTo>
                  <a:pt x="369945" y="79912"/>
                </a:lnTo>
                <a:lnTo>
                  <a:pt x="416063" y="0"/>
                </a:lnTo>
                <a:lnTo>
                  <a:pt x="422373" y="4821"/>
                </a:lnTo>
                <a:lnTo>
                  <a:pt x="427262" y="11042"/>
                </a:lnTo>
                <a:lnTo>
                  <a:pt x="430421" y="18391"/>
                </a:lnTo>
                <a:lnTo>
                  <a:pt x="431543" y="26597"/>
                </a:lnTo>
                <a:lnTo>
                  <a:pt x="431543" y="136168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34290" y="11"/>
            <a:ext cx="3171825" cy="4484370"/>
          </a:xfrm>
          <a:custGeom>
            <a:avLst/>
            <a:gdLst/>
            <a:ahLst/>
            <a:cxnLst/>
            <a:rect l="l" t="t" r="r" b="b"/>
            <a:pathLst>
              <a:path w="3171825" h="4484370">
                <a:moveTo>
                  <a:pt x="3171621" y="0"/>
                </a:moveTo>
                <a:lnTo>
                  <a:pt x="3048419" y="0"/>
                </a:lnTo>
                <a:lnTo>
                  <a:pt x="1201953" y="1066482"/>
                </a:lnTo>
                <a:lnTo>
                  <a:pt x="1171155" y="1119873"/>
                </a:lnTo>
                <a:lnTo>
                  <a:pt x="1140358" y="1173200"/>
                </a:lnTo>
                <a:lnTo>
                  <a:pt x="1140358" y="1956676"/>
                </a:lnTo>
                <a:lnTo>
                  <a:pt x="801255" y="1760829"/>
                </a:lnTo>
                <a:lnTo>
                  <a:pt x="770407" y="1814144"/>
                </a:lnTo>
                <a:lnTo>
                  <a:pt x="1140358" y="2027847"/>
                </a:lnTo>
                <a:lnTo>
                  <a:pt x="1140358" y="3772204"/>
                </a:lnTo>
                <a:lnTo>
                  <a:pt x="1109560" y="3789934"/>
                </a:lnTo>
                <a:lnTo>
                  <a:pt x="431380" y="4181754"/>
                </a:lnTo>
                <a:lnTo>
                  <a:pt x="431342" y="3790048"/>
                </a:lnTo>
                <a:lnTo>
                  <a:pt x="369747" y="3790048"/>
                </a:lnTo>
                <a:lnTo>
                  <a:pt x="369785" y="4217340"/>
                </a:lnTo>
                <a:lnTo>
                  <a:pt x="0" y="4430915"/>
                </a:lnTo>
                <a:lnTo>
                  <a:pt x="30797" y="4484281"/>
                </a:lnTo>
                <a:lnTo>
                  <a:pt x="1186599" y="3816654"/>
                </a:lnTo>
                <a:lnTo>
                  <a:pt x="1201877" y="3789934"/>
                </a:lnTo>
                <a:lnTo>
                  <a:pt x="1201953" y="1956676"/>
                </a:lnTo>
                <a:lnTo>
                  <a:pt x="1201953" y="1173200"/>
                </a:lnTo>
                <a:lnTo>
                  <a:pt x="1201915" y="1137653"/>
                </a:lnTo>
                <a:lnTo>
                  <a:pt x="1232712" y="1119873"/>
                </a:lnTo>
                <a:lnTo>
                  <a:pt x="1911007" y="728103"/>
                </a:lnTo>
                <a:lnTo>
                  <a:pt x="1911007" y="1119720"/>
                </a:lnTo>
                <a:lnTo>
                  <a:pt x="1910892" y="2401379"/>
                </a:lnTo>
                <a:lnTo>
                  <a:pt x="1910803" y="2508072"/>
                </a:lnTo>
                <a:lnTo>
                  <a:pt x="1910803" y="3789730"/>
                </a:lnTo>
                <a:lnTo>
                  <a:pt x="1972411" y="3789730"/>
                </a:lnTo>
                <a:lnTo>
                  <a:pt x="1972411" y="2508072"/>
                </a:lnTo>
                <a:lnTo>
                  <a:pt x="1972487" y="2401379"/>
                </a:lnTo>
                <a:lnTo>
                  <a:pt x="1972487" y="1119759"/>
                </a:lnTo>
                <a:lnTo>
                  <a:pt x="1972602" y="728103"/>
                </a:lnTo>
                <a:lnTo>
                  <a:pt x="1972602" y="692556"/>
                </a:lnTo>
                <a:lnTo>
                  <a:pt x="3171621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204789" y="5071591"/>
            <a:ext cx="1202055" cy="748030"/>
          </a:xfrm>
          <a:custGeom>
            <a:avLst/>
            <a:gdLst/>
            <a:ahLst/>
            <a:cxnLst/>
            <a:rect l="l" t="t" r="r" b="b"/>
            <a:pathLst>
              <a:path w="1202054" h="748029">
                <a:moveTo>
                  <a:pt x="30798" y="747616"/>
                </a:moveTo>
                <a:lnTo>
                  <a:pt x="0" y="694261"/>
                </a:lnTo>
                <a:lnTo>
                  <a:pt x="1202032" y="0"/>
                </a:lnTo>
                <a:lnTo>
                  <a:pt x="1140434" y="106710"/>
                </a:lnTo>
                <a:lnTo>
                  <a:pt x="30798" y="747616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574655" y="6406719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5" h="53975">
                <a:moveTo>
                  <a:pt x="30798" y="53355"/>
                </a:moveTo>
                <a:lnTo>
                  <a:pt x="0" y="0"/>
                </a:lnTo>
                <a:lnTo>
                  <a:pt x="30798" y="17811"/>
                </a:lnTo>
                <a:lnTo>
                  <a:pt x="61597" y="0"/>
                </a:lnTo>
                <a:lnTo>
                  <a:pt x="46198" y="26677"/>
                </a:lnTo>
                <a:lnTo>
                  <a:pt x="30798" y="5335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804125" y="1119885"/>
            <a:ext cx="3944620" cy="4032250"/>
          </a:xfrm>
          <a:custGeom>
            <a:avLst/>
            <a:gdLst/>
            <a:ahLst/>
            <a:cxnLst/>
            <a:rect l="l" t="t" r="r" b="b"/>
            <a:pathLst>
              <a:path w="3944620" h="4032250">
                <a:moveTo>
                  <a:pt x="2403022" y="2670054"/>
                </a:moveTo>
                <a:lnTo>
                  <a:pt x="2280749" y="2670054"/>
                </a:lnTo>
                <a:lnTo>
                  <a:pt x="2311548" y="2652322"/>
                </a:lnTo>
                <a:lnTo>
                  <a:pt x="2311548" y="0"/>
                </a:lnTo>
                <a:lnTo>
                  <a:pt x="2403944" y="0"/>
                </a:lnTo>
                <a:lnTo>
                  <a:pt x="2373146" y="17771"/>
                </a:lnTo>
                <a:lnTo>
                  <a:pt x="2373146" y="1762090"/>
                </a:lnTo>
                <a:lnTo>
                  <a:pt x="2496447" y="1833298"/>
                </a:lnTo>
                <a:lnTo>
                  <a:pt x="2373146" y="1833298"/>
                </a:lnTo>
                <a:lnTo>
                  <a:pt x="2373146" y="2616779"/>
                </a:lnTo>
                <a:lnTo>
                  <a:pt x="2372223" y="2618303"/>
                </a:lnTo>
                <a:lnTo>
                  <a:pt x="2372223" y="2652322"/>
                </a:lnTo>
                <a:lnTo>
                  <a:pt x="2403022" y="2670054"/>
                </a:lnTo>
                <a:close/>
              </a:path>
              <a:path w="3944620" h="4032250">
                <a:moveTo>
                  <a:pt x="3944161" y="2670054"/>
                </a:moveTo>
                <a:lnTo>
                  <a:pt x="3820966" y="2670054"/>
                </a:lnTo>
                <a:lnTo>
                  <a:pt x="2711290" y="2029228"/>
                </a:lnTo>
                <a:lnTo>
                  <a:pt x="2711571" y="2028707"/>
                </a:lnTo>
                <a:lnTo>
                  <a:pt x="2373146" y="1833298"/>
                </a:lnTo>
                <a:lnTo>
                  <a:pt x="2496447" y="1833298"/>
                </a:lnTo>
                <a:lnTo>
                  <a:pt x="2743051" y="1975712"/>
                </a:lnTo>
                <a:lnTo>
                  <a:pt x="2742810" y="1976234"/>
                </a:lnTo>
                <a:lnTo>
                  <a:pt x="3944161" y="2670054"/>
                </a:lnTo>
                <a:close/>
              </a:path>
              <a:path w="3944620" h="4032250">
                <a:moveTo>
                  <a:pt x="153997" y="3969598"/>
                </a:moveTo>
                <a:lnTo>
                  <a:pt x="30798" y="3969598"/>
                </a:lnTo>
                <a:lnTo>
                  <a:pt x="1540858" y="3097418"/>
                </a:lnTo>
                <a:lnTo>
                  <a:pt x="1540898" y="2670054"/>
                </a:lnTo>
                <a:lnTo>
                  <a:pt x="1602496" y="2670054"/>
                </a:lnTo>
                <a:lnTo>
                  <a:pt x="1602456" y="3061875"/>
                </a:lnTo>
                <a:lnTo>
                  <a:pt x="1725628" y="3061875"/>
                </a:lnTo>
                <a:lnTo>
                  <a:pt x="153997" y="3969598"/>
                </a:lnTo>
                <a:close/>
              </a:path>
              <a:path w="3944620" h="4032250">
                <a:moveTo>
                  <a:pt x="1725628" y="3061875"/>
                </a:moveTo>
                <a:lnTo>
                  <a:pt x="1602456" y="3061875"/>
                </a:lnTo>
                <a:lnTo>
                  <a:pt x="2280709" y="2670054"/>
                </a:lnTo>
                <a:lnTo>
                  <a:pt x="2342307" y="2670054"/>
                </a:lnTo>
                <a:lnTo>
                  <a:pt x="2311508" y="2723490"/>
                </a:lnTo>
                <a:lnTo>
                  <a:pt x="1725628" y="3061875"/>
                </a:lnTo>
                <a:close/>
              </a:path>
              <a:path w="3944620" h="4032250">
                <a:moveTo>
                  <a:pt x="46198" y="4031859"/>
                </a:moveTo>
                <a:lnTo>
                  <a:pt x="0" y="3951826"/>
                </a:lnTo>
                <a:lnTo>
                  <a:pt x="30798" y="3969598"/>
                </a:lnTo>
                <a:lnTo>
                  <a:pt x="153997" y="3969598"/>
                </a:lnTo>
                <a:lnTo>
                  <a:pt x="46198" y="403185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115714" y="5765853"/>
            <a:ext cx="1202055" cy="694690"/>
          </a:xfrm>
          <a:custGeom>
            <a:avLst/>
            <a:gdLst/>
            <a:ahLst/>
            <a:cxnLst/>
            <a:rect l="l" t="t" r="r" b="b"/>
            <a:pathLst>
              <a:path w="1202054" h="694689">
                <a:moveTo>
                  <a:pt x="832167" y="694221"/>
                </a:moveTo>
                <a:lnTo>
                  <a:pt x="770569" y="694221"/>
                </a:lnTo>
                <a:lnTo>
                  <a:pt x="770529" y="302480"/>
                </a:lnTo>
                <a:lnTo>
                  <a:pt x="92235" y="694261"/>
                </a:lnTo>
                <a:lnTo>
                  <a:pt x="0" y="694261"/>
                </a:lnTo>
                <a:lnTo>
                  <a:pt x="1000" y="686386"/>
                </a:lnTo>
                <a:lnTo>
                  <a:pt x="3940" y="679037"/>
                </a:lnTo>
                <a:lnTo>
                  <a:pt x="8729" y="672621"/>
                </a:lnTo>
                <a:lnTo>
                  <a:pt x="15279" y="667543"/>
                </a:lnTo>
                <a:lnTo>
                  <a:pt x="1171113" y="0"/>
                </a:lnTo>
                <a:lnTo>
                  <a:pt x="1201912" y="53355"/>
                </a:lnTo>
                <a:lnTo>
                  <a:pt x="832127" y="266937"/>
                </a:lnTo>
                <a:lnTo>
                  <a:pt x="832167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204697" y="4430889"/>
            <a:ext cx="2743200" cy="4699635"/>
          </a:xfrm>
          <a:custGeom>
            <a:avLst/>
            <a:gdLst/>
            <a:ahLst/>
            <a:cxnLst/>
            <a:rect l="l" t="t" r="r" b="b"/>
            <a:pathLst>
              <a:path w="2743200" h="4699634">
                <a:moveTo>
                  <a:pt x="2342438" y="53403"/>
                </a:moveTo>
                <a:lnTo>
                  <a:pt x="2311628" y="0"/>
                </a:lnTo>
                <a:lnTo>
                  <a:pt x="1202004" y="640905"/>
                </a:lnTo>
                <a:lnTo>
                  <a:pt x="1140396" y="747661"/>
                </a:lnTo>
                <a:lnTo>
                  <a:pt x="2342438" y="53403"/>
                </a:lnTo>
                <a:close/>
              </a:path>
              <a:path w="2743200" h="4699634">
                <a:moveTo>
                  <a:pt x="2743060" y="747534"/>
                </a:moveTo>
                <a:lnTo>
                  <a:pt x="2732786" y="729729"/>
                </a:lnTo>
                <a:lnTo>
                  <a:pt x="2696934" y="667588"/>
                </a:lnTo>
                <a:lnTo>
                  <a:pt x="431546" y="1975878"/>
                </a:lnTo>
                <a:lnTo>
                  <a:pt x="400748" y="2029231"/>
                </a:lnTo>
                <a:lnTo>
                  <a:pt x="369976" y="2082584"/>
                </a:lnTo>
                <a:lnTo>
                  <a:pt x="369951" y="2866110"/>
                </a:lnTo>
                <a:lnTo>
                  <a:pt x="30848" y="2670213"/>
                </a:lnTo>
                <a:lnTo>
                  <a:pt x="0" y="2723578"/>
                </a:lnTo>
                <a:lnTo>
                  <a:pt x="369951" y="2937230"/>
                </a:lnTo>
                <a:lnTo>
                  <a:pt x="369951" y="4681550"/>
                </a:lnTo>
                <a:lnTo>
                  <a:pt x="339153" y="4699406"/>
                </a:lnTo>
                <a:lnTo>
                  <a:pt x="431546" y="4699406"/>
                </a:lnTo>
                <a:lnTo>
                  <a:pt x="431546" y="2866110"/>
                </a:lnTo>
                <a:lnTo>
                  <a:pt x="431507" y="2047036"/>
                </a:lnTo>
                <a:lnTo>
                  <a:pt x="462305" y="2029231"/>
                </a:lnTo>
                <a:lnTo>
                  <a:pt x="1140599" y="1637487"/>
                </a:lnTo>
                <a:lnTo>
                  <a:pt x="1140599" y="2029231"/>
                </a:lnTo>
                <a:lnTo>
                  <a:pt x="1202194" y="2029231"/>
                </a:lnTo>
                <a:lnTo>
                  <a:pt x="1202194" y="1637487"/>
                </a:lnTo>
                <a:lnTo>
                  <a:pt x="1202194" y="1601901"/>
                </a:lnTo>
                <a:lnTo>
                  <a:pt x="2712262" y="729729"/>
                </a:lnTo>
                <a:lnTo>
                  <a:pt x="2743060" y="74753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115634" y="3790060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5" h="53339">
                <a:moveTo>
                  <a:pt x="61597" y="53315"/>
                </a:moveTo>
                <a:lnTo>
                  <a:pt x="30798" y="35543"/>
                </a:lnTo>
                <a:lnTo>
                  <a:pt x="0" y="53315"/>
                </a:lnTo>
                <a:lnTo>
                  <a:pt x="30798" y="0"/>
                </a:lnTo>
                <a:lnTo>
                  <a:pt x="61597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0625814" y="3789939"/>
            <a:ext cx="1661795" cy="2670175"/>
          </a:xfrm>
          <a:custGeom>
            <a:avLst/>
            <a:gdLst/>
            <a:ahLst/>
            <a:cxnLst/>
            <a:rect l="l" t="t" r="r" b="b"/>
            <a:pathLst>
              <a:path w="1661795" h="2670175">
                <a:moveTo>
                  <a:pt x="1630688" y="2670174"/>
                </a:moveTo>
                <a:lnTo>
                  <a:pt x="1538292" y="2670174"/>
                </a:lnTo>
                <a:lnTo>
                  <a:pt x="1569090" y="2652403"/>
                </a:lnTo>
                <a:lnTo>
                  <a:pt x="1569090" y="908044"/>
                </a:lnTo>
                <a:lnTo>
                  <a:pt x="1199185" y="694422"/>
                </a:lnTo>
                <a:lnTo>
                  <a:pt x="1199907" y="693098"/>
                </a:lnTo>
                <a:lnTo>
                  <a:pt x="0" y="0"/>
                </a:lnTo>
                <a:lnTo>
                  <a:pt x="123194" y="0"/>
                </a:lnTo>
                <a:lnTo>
                  <a:pt x="1232871" y="640946"/>
                </a:lnTo>
                <a:lnTo>
                  <a:pt x="1232149" y="642230"/>
                </a:lnTo>
                <a:lnTo>
                  <a:pt x="1569090" y="836916"/>
                </a:lnTo>
                <a:lnTo>
                  <a:pt x="1630688" y="836916"/>
                </a:lnTo>
                <a:lnTo>
                  <a:pt x="1630688" y="2670174"/>
                </a:lnTo>
                <a:close/>
              </a:path>
              <a:path w="1661795" h="2670175">
                <a:moveTo>
                  <a:pt x="1630688" y="836916"/>
                </a:moveTo>
                <a:lnTo>
                  <a:pt x="1569090" y="836916"/>
                </a:lnTo>
                <a:lnTo>
                  <a:pt x="1569090" y="53435"/>
                </a:lnTo>
                <a:lnTo>
                  <a:pt x="1571978" y="48501"/>
                </a:lnTo>
                <a:lnTo>
                  <a:pt x="1571978" y="17892"/>
                </a:lnTo>
                <a:lnTo>
                  <a:pt x="1541179" y="120"/>
                </a:lnTo>
                <a:lnTo>
                  <a:pt x="1599889" y="120"/>
                </a:lnTo>
                <a:lnTo>
                  <a:pt x="1661486" y="0"/>
                </a:lnTo>
                <a:lnTo>
                  <a:pt x="1630688" y="17771"/>
                </a:lnTo>
                <a:lnTo>
                  <a:pt x="1630688" y="836916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204789" y="0"/>
            <a:ext cx="860425" cy="479425"/>
          </a:xfrm>
          <a:custGeom>
            <a:avLst/>
            <a:gdLst/>
            <a:ahLst/>
            <a:cxnLst/>
            <a:rect l="l" t="t" r="r" b="b"/>
            <a:pathLst>
              <a:path w="860425" h="479425">
                <a:moveTo>
                  <a:pt x="30798" y="478938"/>
                </a:moveTo>
                <a:lnTo>
                  <a:pt x="0" y="425543"/>
                </a:lnTo>
                <a:lnTo>
                  <a:pt x="736778" y="0"/>
                </a:lnTo>
                <a:lnTo>
                  <a:pt x="859960" y="0"/>
                </a:lnTo>
                <a:lnTo>
                  <a:pt x="30798" y="47893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574655" y="1066490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5" h="53340">
                <a:moveTo>
                  <a:pt x="30798" y="53275"/>
                </a:moveTo>
                <a:lnTo>
                  <a:pt x="0" y="0"/>
                </a:lnTo>
                <a:lnTo>
                  <a:pt x="30798" y="17771"/>
                </a:lnTo>
                <a:lnTo>
                  <a:pt x="61597" y="0"/>
                </a:lnTo>
                <a:lnTo>
                  <a:pt x="46198" y="26597"/>
                </a:lnTo>
                <a:lnTo>
                  <a:pt x="30798" y="5327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115704" y="11"/>
            <a:ext cx="2370455" cy="1120140"/>
          </a:xfrm>
          <a:custGeom>
            <a:avLst/>
            <a:gdLst/>
            <a:ahLst/>
            <a:cxnLst/>
            <a:rect l="l" t="t" r="r" b="b"/>
            <a:pathLst>
              <a:path w="2370454" h="1120140">
                <a:moveTo>
                  <a:pt x="1201915" y="478929"/>
                </a:moveTo>
                <a:lnTo>
                  <a:pt x="1171117" y="425538"/>
                </a:lnTo>
                <a:lnTo>
                  <a:pt x="15278" y="1093076"/>
                </a:lnTo>
                <a:lnTo>
                  <a:pt x="0" y="1119759"/>
                </a:lnTo>
                <a:lnTo>
                  <a:pt x="92240" y="1119759"/>
                </a:lnTo>
                <a:lnTo>
                  <a:pt x="770534" y="728103"/>
                </a:lnTo>
                <a:lnTo>
                  <a:pt x="770572" y="1119759"/>
                </a:lnTo>
                <a:lnTo>
                  <a:pt x="832167" y="1119759"/>
                </a:lnTo>
                <a:lnTo>
                  <a:pt x="832129" y="692429"/>
                </a:lnTo>
                <a:lnTo>
                  <a:pt x="1201915" y="478929"/>
                </a:lnTo>
                <a:close/>
              </a:path>
              <a:path w="2370454" h="1120140">
                <a:moveTo>
                  <a:pt x="2370302" y="0"/>
                </a:moveTo>
                <a:lnTo>
                  <a:pt x="2308707" y="0"/>
                </a:lnTo>
                <a:lnTo>
                  <a:pt x="2308707" y="621588"/>
                </a:lnTo>
                <a:lnTo>
                  <a:pt x="1971687" y="426859"/>
                </a:lnTo>
                <a:lnTo>
                  <a:pt x="1972487" y="425538"/>
                </a:lnTo>
                <a:lnTo>
                  <a:pt x="1695069" y="265315"/>
                </a:lnTo>
                <a:lnTo>
                  <a:pt x="1235697" y="0"/>
                </a:lnTo>
                <a:lnTo>
                  <a:pt x="1112520" y="0"/>
                </a:lnTo>
                <a:lnTo>
                  <a:pt x="1510309" y="229768"/>
                </a:lnTo>
                <a:lnTo>
                  <a:pt x="1171194" y="425615"/>
                </a:lnTo>
                <a:lnTo>
                  <a:pt x="1201915" y="478929"/>
                </a:lnTo>
                <a:lnTo>
                  <a:pt x="1201991" y="479056"/>
                </a:lnTo>
                <a:lnTo>
                  <a:pt x="1571904" y="265315"/>
                </a:lnTo>
                <a:lnTo>
                  <a:pt x="1939556" y="477685"/>
                </a:lnTo>
                <a:lnTo>
                  <a:pt x="1938845" y="479056"/>
                </a:lnTo>
                <a:lnTo>
                  <a:pt x="2308707" y="692632"/>
                </a:lnTo>
                <a:lnTo>
                  <a:pt x="2308707" y="1119873"/>
                </a:lnTo>
                <a:lnTo>
                  <a:pt x="2370302" y="1119873"/>
                </a:lnTo>
                <a:lnTo>
                  <a:pt x="2370302" y="621588"/>
                </a:lnTo>
                <a:lnTo>
                  <a:pt x="2370302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810962" y="5098430"/>
            <a:ext cx="431800" cy="1362075"/>
          </a:xfrm>
          <a:custGeom>
            <a:avLst/>
            <a:gdLst/>
            <a:ahLst/>
            <a:cxnLst/>
            <a:rect l="l" t="t" r="r" b="b"/>
            <a:pathLst>
              <a:path w="431800" h="1362075">
                <a:moveTo>
                  <a:pt x="431583" y="1361684"/>
                </a:moveTo>
                <a:lnTo>
                  <a:pt x="369985" y="1361684"/>
                </a:lnTo>
                <a:lnTo>
                  <a:pt x="369985" y="934561"/>
                </a:lnTo>
                <a:lnTo>
                  <a:pt x="0" y="720899"/>
                </a:lnTo>
                <a:lnTo>
                  <a:pt x="30798" y="667543"/>
                </a:lnTo>
                <a:lnTo>
                  <a:pt x="369985" y="863393"/>
                </a:lnTo>
                <a:lnTo>
                  <a:pt x="369985" y="79872"/>
                </a:lnTo>
                <a:lnTo>
                  <a:pt x="416103" y="0"/>
                </a:lnTo>
                <a:lnTo>
                  <a:pt x="422396" y="4781"/>
                </a:lnTo>
                <a:lnTo>
                  <a:pt x="427287" y="10991"/>
                </a:lnTo>
                <a:lnTo>
                  <a:pt x="430455" y="18345"/>
                </a:lnTo>
                <a:lnTo>
                  <a:pt x="431583" y="26557"/>
                </a:lnTo>
                <a:lnTo>
                  <a:pt x="431583" y="136168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811070" y="3789946"/>
            <a:ext cx="4314190" cy="4699635"/>
          </a:xfrm>
          <a:custGeom>
            <a:avLst/>
            <a:gdLst/>
            <a:ahLst/>
            <a:cxnLst/>
            <a:rect l="l" t="t" r="r" b="b"/>
            <a:pathLst>
              <a:path w="4314190" h="4699634">
                <a:moveTo>
                  <a:pt x="1201877" y="2670213"/>
                </a:moveTo>
                <a:lnTo>
                  <a:pt x="1109637" y="2670213"/>
                </a:lnTo>
                <a:lnTo>
                  <a:pt x="431342" y="3061957"/>
                </a:lnTo>
                <a:lnTo>
                  <a:pt x="431304" y="2670213"/>
                </a:lnTo>
                <a:lnTo>
                  <a:pt x="369709" y="2670213"/>
                </a:lnTo>
                <a:lnTo>
                  <a:pt x="369747" y="3097542"/>
                </a:lnTo>
                <a:lnTo>
                  <a:pt x="0" y="3311118"/>
                </a:lnTo>
                <a:lnTo>
                  <a:pt x="30810" y="3364471"/>
                </a:lnTo>
                <a:lnTo>
                  <a:pt x="1186599" y="2696895"/>
                </a:lnTo>
                <a:lnTo>
                  <a:pt x="1200873" y="2678061"/>
                </a:lnTo>
                <a:lnTo>
                  <a:pt x="1201877" y="2670213"/>
                </a:lnTo>
                <a:close/>
              </a:path>
              <a:path w="4314190" h="4699634">
                <a:moveTo>
                  <a:pt x="1232712" y="0"/>
                </a:moveTo>
                <a:lnTo>
                  <a:pt x="1171117" y="0"/>
                </a:lnTo>
                <a:lnTo>
                  <a:pt x="1140320" y="53441"/>
                </a:lnTo>
                <a:lnTo>
                  <a:pt x="1140320" y="836917"/>
                </a:lnTo>
                <a:lnTo>
                  <a:pt x="801255" y="641019"/>
                </a:lnTo>
                <a:lnTo>
                  <a:pt x="770420" y="694385"/>
                </a:lnTo>
                <a:lnTo>
                  <a:pt x="1140320" y="908037"/>
                </a:lnTo>
                <a:lnTo>
                  <a:pt x="1140320" y="2652407"/>
                </a:lnTo>
                <a:lnTo>
                  <a:pt x="1109522" y="2670175"/>
                </a:lnTo>
                <a:lnTo>
                  <a:pt x="1201915" y="2670175"/>
                </a:lnTo>
                <a:lnTo>
                  <a:pt x="1201915" y="836917"/>
                </a:lnTo>
                <a:lnTo>
                  <a:pt x="1201915" y="17767"/>
                </a:lnTo>
                <a:lnTo>
                  <a:pt x="1232712" y="0"/>
                </a:lnTo>
                <a:close/>
              </a:path>
              <a:path w="4314190" h="4699634">
                <a:moveTo>
                  <a:pt x="1972487" y="3951782"/>
                </a:moveTo>
                <a:lnTo>
                  <a:pt x="770458" y="4646053"/>
                </a:lnTo>
                <a:lnTo>
                  <a:pt x="801255" y="4699406"/>
                </a:lnTo>
                <a:lnTo>
                  <a:pt x="1910892" y="4058539"/>
                </a:lnTo>
                <a:lnTo>
                  <a:pt x="1972487" y="3951782"/>
                </a:lnTo>
                <a:close/>
              </a:path>
              <a:path w="4314190" h="4699634">
                <a:moveTo>
                  <a:pt x="4313948" y="2670175"/>
                </a:moveTo>
                <a:lnTo>
                  <a:pt x="3112643" y="1976310"/>
                </a:lnTo>
                <a:lnTo>
                  <a:pt x="3112884" y="1975878"/>
                </a:lnTo>
                <a:lnTo>
                  <a:pt x="2866174" y="1833333"/>
                </a:lnTo>
                <a:lnTo>
                  <a:pt x="2742971" y="1762175"/>
                </a:lnTo>
                <a:lnTo>
                  <a:pt x="2742971" y="17767"/>
                </a:lnTo>
                <a:lnTo>
                  <a:pt x="2773781" y="0"/>
                </a:lnTo>
                <a:lnTo>
                  <a:pt x="2681376" y="0"/>
                </a:lnTo>
                <a:lnTo>
                  <a:pt x="2681376" y="2652407"/>
                </a:lnTo>
                <a:lnTo>
                  <a:pt x="2650579" y="2670175"/>
                </a:lnTo>
                <a:lnTo>
                  <a:pt x="1972284" y="3061919"/>
                </a:lnTo>
                <a:lnTo>
                  <a:pt x="1972322" y="2670213"/>
                </a:lnTo>
                <a:lnTo>
                  <a:pt x="1910727" y="2670175"/>
                </a:lnTo>
                <a:lnTo>
                  <a:pt x="1910689" y="3097504"/>
                </a:lnTo>
                <a:lnTo>
                  <a:pt x="400634" y="3969677"/>
                </a:lnTo>
                <a:lnTo>
                  <a:pt x="369836" y="3951871"/>
                </a:lnTo>
                <a:lnTo>
                  <a:pt x="416026" y="4031945"/>
                </a:lnTo>
                <a:lnTo>
                  <a:pt x="523824" y="3969677"/>
                </a:lnTo>
                <a:lnTo>
                  <a:pt x="2095525" y="3061919"/>
                </a:lnTo>
                <a:lnTo>
                  <a:pt x="2681338" y="2723565"/>
                </a:lnTo>
                <a:lnTo>
                  <a:pt x="2712135" y="2670175"/>
                </a:lnTo>
                <a:lnTo>
                  <a:pt x="2772816" y="2670137"/>
                </a:lnTo>
                <a:lnTo>
                  <a:pt x="2742082" y="2652407"/>
                </a:lnTo>
                <a:lnTo>
                  <a:pt x="2742019" y="2618460"/>
                </a:lnTo>
                <a:lnTo>
                  <a:pt x="2742971" y="2616822"/>
                </a:lnTo>
                <a:lnTo>
                  <a:pt x="2742971" y="1833333"/>
                </a:lnTo>
                <a:lnTo>
                  <a:pt x="3081401" y="2028825"/>
                </a:lnTo>
                <a:lnTo>
                  <a:pt x="3081121" y="2029269"/>
                </a:lnTo>
                <a:lnTo>
                  <a:pt x="4190758" y="2670175"/>
                </a:lnTo>
                <a:lnTo>
                  <a:pt x="4313948" y="267017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951437" y="9076894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4" h="53340">
                <a:moveTo>
                  <a:pt x="30798" y="53315"/>
                </a:moveTo>
                <a:lnTo>
                  <a:pt x="0" y="0"/>
                </a:lnTo>
                <a:lnTo>
                  <a:pt x="30798" y="17771"/>
                </a:lnTo>
                <a:lnTo>
                  <a:pt x="61597" y="0"/>
                </a:lnTo>
                <a:lnTo>
                  <a:pt x="46198" y="26597"/>
                </a:lnTo>
                <a:lnTo>
                  <a:pt x="30798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262946" y="3789939"/>
            <a:ext cx="2341880" cy="2670175"/>
          </a:xfrm>
          <a:custGeom>
            <a:avLst/>
            <a:gdLst/>
            <a:ahLst/>
            <a:cxnLst/>
            <a:rect l="l" t="t" r="r" b="b"/>
            <a:pathLst>
              <a:path w="2341879" h="2670175">
                <a:moveTo>
                  <a:pt x="2341424" y="2670174"/>
                </a:moveTo>
                <a:lnTo>
                  <a:pt x="2279827" y="2670174"/>
                </a:lnTo>
                <a:lnTo>
                  <a:pt x="14615" y="1361885"/>
                </a:lnTo>
                <a:lnTo>
                  <a:pt x="14757" y="1361323"/>
                </a:lnTo>
                <a:lnTo>
                  <a:pt x="8729" y="1356514"/>
                </a:lnTo>
                <a:lnTo>
                  <a:pt x="4070" y="1350382"/>
                </a:lnTo>
                <a:lnTo>
                  <a:pt x="1065" y="1343181"/>
                </a:lnTo>
                <a:lnTo>
                  <a:pt x="0" y="1335167"/>
                </a:lnTo>
                <a:lnTo>
                  <a:pt x="0" y="0"/>
                </a:lnTo>
                <a:lnTo>
                  <a:pt x="61597" y="0"/>
                </a:lnTo>
                <a:lnTo>
                  <a:pt x="61597" y="427203"/>
                </a:lnTo>
                <a:lnTo>
                  <a:pt x="184773" y="498331"/>
                </a:lnTo>
                <a:lnTo>
                  <a:pt x="61597" y="498331"/>
                </a:lnTo>
                <a:lnTo>
                  <a:pt x="61573" y="1281892"/>
                </a:lnTo>
                <a:lnTo>
                  <a:pt x="60675" y="1283376"/>
                </a:lnTo>
                <a:lnTo>
                  <a:pt x="60675" y="1317315"/>
                </a:lnTo>
                <a:lnTo>
                  <a:pt x="1570774" y="2189495"/>
                </a:lnTo>
                <a:lnTo>
                  <a:pt x="1693989" y="2189495"/>
                </a:lnTo>
                <a:lnTo>
                  <a:pt x="1632372" y="2225078"/>
                </a:lnTo>
                <a:lnTo>
                  <a:pt x="2310626" y="2616819"/>
                </a:lnTo>
                <a:lnTo>
                  <a:pt x="2341424" y="2670174"/>
                </a:lnTo>
                <a:close/>
              </a:path>
              <a:path w="2341879" h="2670175">
                <a:moveTo>
                  <a:pt x="1571156" y="1365962"/>
                </a:moveTo>
                <a:lnTo>
                  <a:pt x="1563206" y="1365020"/>
                </a:lnTo>
                <a:lnTo>
                  <a:pt x="1555536" y="1361885"/>
                </a:lnTo>
                <a:lnTo>
                  <a:pt x="399741" y="694341"/>
                </a:lnTo>
                <a:lnTo>
                  <a:pt x="400062" y="693780"/>
                </a:lnTo>
                <a:lnTo>
                  <a:pt x="61597" y="498331"/>
                </a:lnTo>
                <a:lnTo>
                  <a:pt x="184773" y="498331"/>
                </a:lnTo>
                <a:lnTo>
                  <a:pt x="431543" y="640825"/>
                </a:lnTo>
                <a:lnTo>
                  <a:pt x="431222" y="641387"/>
                </a:lnTo>
                <a:lnTo>
                  <a:pt x="800285" y="854528"/>
                </a:lnTo>
                <a:lnTo>
                  <a:pt x="923489" y="854528"/>
                </a:lnTo>
                <a:lnTo>
                  <a:pt x="861883" y="890111"/>
                </a:lnTo>
                <a:lnTo>
                  <a:pt x="1540176" y="1281892"/>
                </a:lnTo>
                <a:lnTo>
                  <a:pt x="1586294" y="1361765"/>
                </a:lnTo>
                <a:lnTo>
                  <a:pt x="1578984" y="1364835"/>
                </a:lnTo>
                <a:lnTo>
                  <a:pt x="1571156" y="1365962"/>
                </a:lnTo>
                <a:close/>
              </a:path>
              <a:path w="2341879" h="2670175">
                <a:moveTo>
                  <a:pt x="923489" y="854528"/>
                </a:moveTo>
                <a:lnTo>
                  <a:pt x="800285" y="854528"/>
                </a:lnTo>
                <a:lnTo>
                  <a:pt x="1170231" y="640866"/>
                </a:lnTo>
                <a:lnTo>
                  <a:pt x="1201029" y="694221"/>
                </a:lnTo>
                <a:lnTo>
                  <a:pt x="923489" y="854528"/>
                </a:lnTo>
                <a:close/>
              </a:path>
              <a:path w="2341879" h="2670175">
                <a:moveTo>
                  <a:pt x="1693989" y="2189495"/>
                </a:moveTo>
                <a:lnTo>
                  <a:pt x="1570774" y="2189495"/>
                </a:lnTo>
                <a:lnTo>
                  <a:pt x="1940640" y="1975913"/>
                </a:lnTo>
                <a:lnTo>
                  <a:pt x="1971479" y="2029228"/>
                </a:lnTo>
                <a:lnTo>
                  <a:pt x="1693989" y="218949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721874" y="3789743"/>
            <a:ext cx="62230" cy="2670175"/>
          </a:xfrm>
          <a:custGeom>
            <a:avLst/>
            <a:gdLst/>
            <a:ahLst/>
            <a:cxnLst/>
            <a:rect l="l" t="t" r="r" b="b"/>
            <a:pathLst>
              <a:path w="62229" h="2670175">
                <a:moveTo>
                  <a:pt x="61683" y="0"/>
                </a:moveTo>
                <a:lnTo>
                  <a:pt x="88" y="0"/>
                </a:lnTo>
                <a:lnTo>
                  <a:pt x="88" y="1281658"/>
                </a:lnTo>
                <a:lnTo>
                  <a:pt x="0" y="1388364"/>
                </a:lnTo>
                <a:lnTo>
                  <a:pt x="0" y="2670022"/>
                </a:lnTo>
                <a:lnTo>
                  <a:pt x="61607" y="2670022"/>
                </a:lnTo>
                <a:lnTo>
                  <a:pt x="61607" y="1388364"/>
                </a:lnTo>
                <a:lnTo>
                  <a:pt x="61683" y="1281658"/>
                </a:lnTo>
                <a:lnTo>
                  <a:pt x="61683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492496" y="8435988"/>
            <a:ext cx="1202055" cy="694690"/>
          </a:xfrm>
          <a:custGeom>
            <a:avLst/>
            <a:gdLst/>
            <a:ahLst/>
            <a:cxnLst/>
            <a:rect l="l" t="t" r="r" b="b"/>
            <a:pathLst>
              <a:path w="1202054" h="694690">
                <a:moveTo>
                  <a:pt x="832167" y="694221"/>
                </a:moveTo>
                <a:lnTo>
                  <a:pt x="770569" y="694221"/>
                </a:lnTo>
                <a:lnTo>
                  <a:pt x="770529" y="302520"/>
                </a:lnTo>
                <a:lnTo>
                  <a:pt x="92235" y="694221"/>
                </a:lnTo>
                <a:lnTo>
                  <a:pt x="0" y="694221"/>
                </a:lnTo>
                <a:lnTo>
                  <a:pt x="1000" y="686391"/>
                </a:lnTo>
                <a:lnTo>
                  <a:pt x="3940" y="679057"/>
                </a:lnTo>
                <a:lnTo>
                  <a:pt x="8729" y="672626"/>
                </a:lnTo>
                <a:lnTo>
                  <a:pt x="15279" y="667503"/>
                </a:lnTo>
                <a:lnTo>
                  <a:pt x="1171073" y="0"/>
                </a:lnTo>
                <a:lnTo>
                  <a:pt x="1201872" y="53355"/>
                </a:lnTo>
                <a:lnTo>
                  <a:pt x="832127" y="266937"/>
                </a:lnTo>
                <a:lnTo>
                  <a:pt x="832167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982226" y="7101027"/>
            <a:ext cx="2342515" cy="2029460"/>
          </a:xfrm>
          <a:custGeom>
            <a:avLst/>
            <a:gdLst/>
            <a:ahLst/>
            <a:cxnLst/>
            <a:rect l="l" t="t" r="r" b="b"/>
            <a:pathLst>
              <a:path w="2342515" h="2029459">
                <a:moveTo>
                  <a:pt x="1941690" y="53390"/>
                </a:moveTo>
                <a:lnTo>
                  <a:pt x="1910892" y="0"/>
                </a:lnTo>
                <a:lnTo>
                  <a:pt x="801255" y="640905"/>
                </a:lnTo>
                <a:lnTo>
                  <a:pt x="739648" y="747661"/>
                </a:lnTo>
                <a:lnTo>
                  <a:pt x="1941690" y="53390"/>
                </a:lnTo>
                <a:close/>
              </a:path>
              <a:path w="2342515" h="2029459">
                <a:moveTo>
                  <a:pt x="2342311" y="747534"/>
                </a:moveTo>
                <a:lnTo>
                  <a:pt x="2332037" y="729729"/>
                </a:lnTo>
                <a:lnTo>
                  <a:pt x="2296198" y="667588"/>
                </a:lnTo>
                <a:lnTo>
                  <a:pt x="30797" y="1975878"/>
                </a:lnTo>
                <a:lnTo>
                  <a:pt x="0" y="2029269"/>
                </a:lnTo>
                <a:lnTo>
                  <a:pt x="61595" y="2029269"/>
                </a:lnTo>
                <a:lnTo>
                  <a:pt x="739851" y="1637487"/>
                </a:lnTo>
                <a:lnTo>
                  <a:pt x="739851" y="2029193"/>
                </a:lnTo>
                <a:lnTo>
                  <a:pt x="801446" y="2029193"/>
                </a:lnTo>
                <a:lnTo>
                  <a:pt x="801446" y="1637487"/>
                </a:lnTo>
                <a:lnTo>
                  <a:pt x="801446" y="1601939"/>
                </a:lnTo>
                <a:lnTo>
                  <a:pt x="2311514" y="729729"/>
                </a:lnTo>
                <a:lnTo>
                  <a:pt x="2342311" y="74753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492416" y="6460155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5" h="53975">
                <a:moveTo>
                  <a:pt x="61597" y="53355"/>
                </a:moveTo>
                <a:lnTo>
                  <a:pt x="30798" y="35583"/>
                </a:lnTo>
                <a:lnTo>
                  <a:pt x="0" y="53355"/>
                </a:lnTo>
                <a:lnTo>
                  <a:pt x="30798" y="0"/>
                </a:lnTo>
                <a:lnTo>
                  <a:pt x="61597" y="5335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002596" y="6460155"/>
            <a:ext cx="1233170" cy="694690"/>
          </a:xfrm>
          <a:custGeom>
            <a:avLst/>
            <a:gdLst/>
            <a:ahLst/>
            <a:cxnLst/>
            <a:rect l="l" t="t" r="r" b="b"/>
            <a:pathLst>
              <a:path w="1233170" h="694690">
                <a:moveTo>
                  <a:pt x="1202032" y="694261"/>
                </a:moveTo>
                <a:lnTo>
                  <a:pt x="0" y="0"/>
                </a:lnTo>
                <a:lnTo>
                  <a:pt x="123194" y="0"/>
                </a:lnTo>
                <a:lnTo>
                  <a:pt x="1232831" y="640866"/>
                </a:lnTo>
                <a:lnTo>
                  <a:pt x="1202032" y="69426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4523295" y="6460121"/>
            <a:ext cx="2327275" cy="2029460"/>
          </a:xfrm>
          <a:custGeom>
            <a:avLst/>
            <a:gdLst/>
            <a:ahLst/>
            <a:cxnLst/>
            <a:rect l="l" t="t" r="r" b="b"/>
            <a:pathLst>
              <a:path w="2327275" h="2029459">
                <a:moveTo>
                  <a:pt x="1941677" y="1975878"/>
                </a:moveTo>
                <a:lnTo>
                  <a:pt x="785888" y="1308290"/>
                </a:lnTo>
                <a:lnTo>
                  <a:pt x="778192" y="1305166"/>
                </a:lnTo>
                <a:lnTo>
                  <a:pt x="770229" y="1304226"/>
                </a:lnTo>
                <a:lnTo>
                  <a:pt x="762406" y="1305356"/>
                </a:lnTo>
                <a:lnTo>
                  <a:pt x="755129" y="1308404"/>
                </a:lnTo>
                <a:lnTo>
                  <a:pt x="801243" y="1388325"/>
                </a:lnTo>
                <a:lnTo>
                  <a:pt x="1479499" y="1780057"/>
                </a:lnTo>
                <a:lnTo>
                  <a:pt x="1140383" y="1975993"/>
                </a:lnTo>
                <a:lnTo>
                  <a:pt x="1171181" y="2029345"/>
                </a:lnTo>
                <a:lnTo>
                  <a:pt x="1541094" y="1815642"/>
                </a:lnTo>
                <a:lnTo>
                  <a:pt x="1910880" y="2029231"/>
                </a:lnTo>
                <a:lnTo>
                  <a:pt x="1941677" y="1975878"/>
                </a:lnTo>
                <a:close/>
              </a:path>
              <a:path w="2327275" h="2029459">
                <a:moveTo>
                  <a:pt x="2326906" y="1308404"/>
                </a:moveTo>
                <a:lnTo>
                  <a:pt x="893813" y="480682"/>
                </a:lnTo>
                <a:lnTo>
                  <a:pt x="61595" y="0"/>
                </a:lnTo>
                <a:lnTo>
                  <a:pt x="0" y="0"/>
                </a:lnTo>
                <a:lnTo>
                  <a:pt x="30797" y="53390"/>
                </a:lnTo>
                <a:lnTo>
                  <a:pt x="709041" y="445096"/>
                </a:lnTo>
                <a:lnTo>
                  <a:pt x="369938" y="640943"/>
                </a:lnTo>
                <a:lnTo>
                  <a:pt x="400672" y="694296"/>
                </a:lnTo>
                <a:lnTo>
                  <a:pt x="770648" y="480682"/>
                </a:lnTo>
                <a:lnTo>
                  <a:pt x="2280704" y="1352854"/>
                </a:lnTo>
                <a:lnTo>
                  <a:pt x="2280704" y="1388440"/>
                </a:lnTo>
                <a:lnTo>
                  <a:pt x="2326817" y="1308493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7543736" y="6460155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5" h="53975">
                <a:moveTo>
                  <a:pt x="30798" y="53355"/>
                </a:moveTo>
                <a:lnTo>
                  <a:pt x="30798" y="17811"/>
                </a:lnTo>
                <a:lnTo>
                  <a:pt x="0" y="0"/>
                </a:lnTo>
                <a:lnTo>
                  <a:pt x="61597" y="0"/>
                </a:lnTo>
                <a:lnTo>
                  <a:pt x="30798" y="5335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262943" y="6460121"/>
            <a:ext cx="5485765" cy="3827145"/>
          </a:xfrm>
          <a:custGeom>
            <a:avLst/>
            <a:gdLst/>
            <a:ahLst/>
            <a:cxnLst/>
            <a:rect l="l" t="t" r="r" b="b"/>
            <a:pathLst>
              <a:path w="5485765" h="3827145">
                <a:moveTo>
                  <a:pt x="1323606" y="3826878"/>
                </a:moveTo>
                <a:lnTo>
                  <a:pt x="861885" y="3560165"/>
                </a:lnTo>
                <a:lnTo>
                  <a:pt x="923353" y="3524656"/>
                </a:lnTo>
                <a:lnTo>
                  <a:pt x="1201026" y="3364319"/>
                </a:lnTo>
                <a:lnTo>
                  <a:pt x="1170228" y="3310915"/>
                </a:lnTo>
                <a:lnTo>
                  <a:pt x="800277" y="3524656"/>
                </a:lnTo>
                <a:lnTo>
                  <a:pt x="431215" y="3311436"/>
                </a:lnTo>
                <a:lnTo>
                  <a:pt x="431533" y="3310915"/>
                </a:lnTo>
                <a:lnTo>
                  <a:pt x="184912" y="3168510"/>
                </a:lnTo>
                <a:lnTo>
                  <a:pt x="61595" y="3097301"/>
                </a:lnTo>
                <a:lnTo>
                  <a:pt x="61595" y="2670175"/>
                </a:lnTo>
                <a:lnTo>
                  <a:pt x="0" y="2670175"/>
                </a:lnTo>
                <a:lnTo>
                  <a:pt x="0" y="3826878"/>
                </a:lnTo>
                <a:lnTo>
                  <a:pt x="61595" y="3826878"/>
                </a:lnTo>
                <a:lnTo>
                  <a:pt x="61595" y="3168510"/>
                </a:lnTo>
                <a:lnTo>
                  <a:pt x="400024" y="3363912"/>
                </a:lnTo>
                <a:lnTo>
                  <a:pt x="399732" y="3364433"/>
                </a:lnTo>
                <a:lnTo>
                  <a:pt x="1200429" y="3826878"/>
                </a:lnTo>
                <a:lnTo>
                  <a:pt x="1323606" y="3826878"/>
                </a:lnTo>
                <a:close/>
              </a:path>
              <a:path w="5485765" h="3827145">
                <a:moveTo>
                  <a:pt x="2373223" y="2670175"/>
                </a:moveTo>
                <a:lnTo>
                  <a:pt x="2280983" y="2670175"/>
                </a:lnTo>
                <a:lnTo>
                  <a:pt x="1602727" y="3061881"/>
                </a:lnTo>
                <a:lnTo>
                  <a:pt x="1602689" y="2670175"/>
                </a:lnTo>
                <a:lnTo>
                  <a:pt x="1602816" y="2670175"/>
                </a:lnTo>
                <a:lnTo>
                  <a:pt x="1602816" y="1335011"/>
                </a:lnTo>
                <a:lnTo>
                  <a:pt x="1601685" y="1326807"/>
                </a:lnTo>
                <a:lnTo>
                  <a:pt x="1598536" y="1319453"/>
                </a:lnTo>
                <a:lnTo>
                  <a:pt x="1593646" y="1313243"/>
                </a:lnTo>
                <a:lnTo>
                  <a:pt x="1587334" y="1308455"/>
                </a:lnTo>
                <a:lnTo>
                  <a:pt x="1541221" y="1388364"/>
                </a:lnTo>
                <a:lnTo>
                  <a:pt x="1541221" y="2171839"/>
                </a:lnTo>
                <a:lnTo>
                  <a:pt x="1202067" y="1975993"/>
                </a:lnTo>
                <a:lnTo>
                  <a:pt x="1171270" y="2029383"/>
                </a:lnTo>
                <a:lnTo>
                  <a:pt x="1541221" y="2243010"/>
                </a:lnTo>
                <a:lnTo>
                  <a:pt x="1541221" y="2670175"/>
                </a:lnTo>
                <a:lnTo>
                  <a:pt x="1541094" y="2670175"/>
                </a:lnTo>
                <a:lnTo>
                  <a:pt x="1541132" y="3097542"/>
                </a:lnTo>
                <a:lnTo>
                  <a:pt x="1171346" y="3311042"/>
                </a:lnTo>
                <a:lnTo>
                  <a:pt x="1202143" y="3364433"/>
                </a:lnTo>
                <a:lnTo>
                  <a:pt x="2357945" y="2696895"/>
                </a:lnTo>
                <a:lnTo>
                  <a:pt x="2372233" y="2678011"/>
                </a:lnTo>
                <a:lnTo>
                  <a:pt x="2373223" y="2670175"/>
                </a:lnTo>
                <a:close/>
              </a:path>
              <a:path w="5485765" h="3827145">
                <a:moveTo>
                  <a:pt x="3143834" y="1388402"/>
                </a:moveTo>
                <a:close/>
              </a:path>
              <a:path w="5485765" h="3827145">
                <a:moveTo>
                  <a:pt x="4284192" y="3364433"/>
                </a:moveTo>
                <a:lnTo>
                  <a:pt x="4253382" y="3311042"/>
                </a:lnTo>
                <a:lnTo>
                  <a:pt x="3360331" y="3826878"/>
                </a:lnTo>
                <a:lnTo>
                  <a:pt x="3483508" y="3826878"/>
                </a:lnTo>
                <a:lnTo>
                  <a:pt x="4284192" y="3364433"/>
                </a:lnTo>
                <a:close/>
              </a:path>
              <a:path w="5485765" h="3827145">
                <a:moveTo>
                  <a:pt x="5485333" y="2670098"/>
                </a:moveTo>
                <a:lnTo>
                  <a:pt x="4283989" y="1976272"/>
                </a:lnTo>
                <a:lnTo>
                  <a:pt x="4284269" y="1975827"/>
                </a:lnTo>
                <a:lnTo>
                  <a:pt x="4037533" y="1833295"/>
                </a:lnTo>
                <a:lnTo>
                  <a:pt x="3914317" y="1762125"/>
                </a:lnTo>
                <a:lnTo>
                  <a:pt x="3914317" y="17805"/>
                </a:lnTo>
                <a:lnTo>
                  <a:pt x="3945115" y="0"/>
                </a:lnTo>
                <a:lnTo>
                  <a:pt x="3852722" y="0"/>
                </a:lnTo>
                <a:lnTo>
                  <a:pt x="3852722" y="2652318"/>
                </a:lnTo>
                <a:lnTo>
                  <a:pt x="3821963" y="2670175"/>
                </a:lnTo>
                <a:lnTo>
                  <a:pt x="3143631" y="3061881"/>
                </a:lnTo>
                <a:lnTo>
                  <a:pt x="3143669" y="2670175"/>
                </a:lnTo>
                <a:lnTo>
                  <a:pt x="3143758" y="1388402"/>
                </a:lnTo>
                <a:lnTo>
                  <a:pt x="3143834" y="1281772"/>
                </a:lnTo>
                <a:lnTo>
                  <a:pt x="3143834" y="0"/>
                </a:lnTo>
                <a:lnTo>
                  <a:pt x="3082239" y="0"/>
                </a:lnTo>
                <a:lnTo>
                  <a:pt x="3082239" y="1281772"/>
                </a:lnTo>
                <a:lnTo>
                  <a:pt x="3082150" y="1281607"/>
                </a:lnTo>
                <a:lnTo>
                  <a:pt x="3082150" y="2670175"/>
                </a:lnTo>
                <a:lnTo>
                  <a:pt x="3082036" y="3097415"/>
                </a:lnTo>
                <a:lnTo>
                  <a:pt x="1819122" y="3826878"/>
                </a:lnTo>
                <a:lnTo>
                  <a:pt x="1942274" y="3826878"/>
                </a:lnTo>
                <a:lnTo>
                  <a:pt x="3266808" y="3061881"/>
                </a:lnTo>
                <a:lnTo>
                  <a:pt x="3852684" y="2723489"/>
                </a:lnTo>
                <a:lnTo>
                  <a:pt x="3883482" y="2705722"/>
                </a:lnTo>
                <a:lnTo>
                  <a:pt x="3914279" y="2723489"/>
                </a:lnTo>
                <a:lnTo>
                  <a:pt x="3883482" y="2670175"/>
                </a:lnTo>
                <a:lnTo>
                  <a:pt x="3944201" y="2670098"/>
                </a:lnTo>
                <a:lnTo>
                  <a:pt x="3913403" y="2652318"/>
                </a:lnTo>
                <a:lnTo>
                  <a:pt x="3913403" y="2618422"/>
                </a:lnTo>
                <a:lnTo>
                  <a:pt x="3914317" y="2616784"/>
                </a:lnTo>
                <a:lnTo>
                  <a:pt x="3914317" y="1833295"/>
                </a:lnTo>
                <a:lnTo>
                  <a:pt x="4252747" y="2028786"/>
                </a:lnTo>
                <a:lnTo>
                  <a:pt x="4252468" y="2029231"/>
                </a:lnTo>
                <a:lnTo>
                  <a:pt x="5362143" y="2670098"/>
                </a:lnTo>
                <a:lnTo>
                  <a:pt x="5485333" y="267009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492456" y="9130289"/>
            <a:ext cx="92710" cy="1156970"/>
          </a:xfrm>
          <a:custGeom>
            <a:avLst/>
            <a:gdLst/>
            <a:ahLst/>
            <a:cxnLst/>
            <a:rect l="l" t="t" r="r" b="b"/>
            <a:pathLst>
              <a:path w="92710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92396" y="0"/>
                </a:lnTo>
                <a:lnTo>
                  <a:pt x="61597" y="17771"/>
                </a:lnTo>
                <a:lnTo>
                  <a:pt x="61597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3721967" y="9130289"/>
            <a:ext cx="61594" cy="1156970"/>
          </a:xfrm>
          <a:custGeom>
            <a:avLst/>
            <a:gdLst/>
            <a:ahLst/>
            <a:cxnLst/>
            <a:rect l="l" t="t" r="r" b="b"/>
            <a:pathLst>
              <a:path w="61595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61597" y="0"/>
                </a:lnTo>
                <a:lnTo>
                  <a:pt x="61597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581492" y="9130289"/>
            <a:ext cx="462915" cy="1156970"/>
          </a:xfrm>
          <a:custGeom>
            <a:avLst/>
            <a:gdLst/>
            <a:ahLst/>
            <a:cxnLst/>
            <a:rect l="l" t="t" r="r" b="b"/>
            <a:pathLst>
              <a:path w="462914" h="1156970">
                <a:moveTo>
                  <a:pt x="431502" y="836796"/>
                </a:moveTo>
                <a:lnTo>
                  <a:pt x="369905" y="836796"/>
                </a:lnTo>
                <a:lnTo>
                  <a:pt x="369905" y="53315"/>
                </a:lnTo>
                <a:lnTo>
                  <a:pt x="400704" y="0"/>
                </a:lnTo>
                <a:lnTo>
                  <a:pt x="462301" y="0"/>
                </a:lnTo>
                <a:lnTo>
                  <a:pt x="431502" y="17771"/>
                </a:lnTo>
                <a:lnTo>
                  <a:pt x="431502" y="836796"/>
                </a:lnTo>
                <a:close/>
              </a:path>
              <a:path w="462914" h="1156970">
                <a:moveTo>
                  <a:pt x="431502" y="1156709"/>
                </a:moveTo>
                <a:lnTo>
                  <a:pt x="369905" y="1156709"/>
                </a:lnTo>
                <a:lnTo>
                  <a:pt x="369905" y="907963"/>
                </a:lnTo>
                <a:lnTo>
                  <a:pt x="40" y="694381"/>
                </a:lnTo>
                <a:lnTo>
                  <a:pt x="30798" y="640946"/>
                </a:lnTo>
                <a:lnTo>
                  <a:pt x="369905" y="836796"/>
                </a:lnTo>
                <a:lnTo>
                  <a:pt x="431502" y="836796"/>
                </a:lnTo>
                <a:lnTo>
                  <a:pt x="431502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0" y="1119885"/>
            <a:ext cx="2980690" cy="2670175"/>
          </a:xfrm>
          <a:custGeom>
            <a:avLst/>
            <a:gdLst/>
            <a:ahLst/>
            <a:cxnLst/>
            <a:rect l="l" t="t" r="r" b="b"/>
            <a:pathLst>
              <a:path w="2980690" h="2670175">
                <a:moveTo>
                  <a:pt x="1501000" y="2670060"/>
                </a:moveTo>
                <a:lnTo>
                  <a:pt x="299694" y="1976234"/>
                </a:lnTo>
                <a:lnTo>
                  <a:pt x="299935" y="1975713"/>
                </a:lnTo>
                <a:lnTo>
                  <a:pt x="0" y="1802511"/>
                </a:lnTo>
                <a:lnTo>
                  <a:pt x="0" y="1873707"/>
                </a:lnTo>
                <a:lnTo>
                  <a:pt x="268452" y="2028710"/>
                </a:lnTo>
                <a:lnTo>
                  <a:pt x="268173" y="2029231"/>
                </a:lnTo>
                <a:lnTo>
                  <a:pt x="1377810" y="2670060"/>
                </a:lnTo>
                <a:lnTo>
                  <a:pt x="1501000" y="2670060"/>
                </a:lnTo>
                <a:close/>
              </a:path>
              <a:path w="2980690" h="2670175">
                <a:moveTo>
                  <a:pt x="2980309" y="2670060"/>
                </a:moveTo>
                <a:lnTo>
                  <a:pt x="2949511" y="2616784"/>
                </a:lnTo>
                <a:lnTo>
                  <a:pt x="2271255" y="2224963"/>
                </a:lnTo>
                <a:lnTo>
                  <a:pt x="2332723" y="2189467"/>
                </a:lnTo>
                <a:lnTo>
                  <a:pt x="2610358" y="2029117"/>
                </a:lnTo>
                <a:lnTo>
                  <a:pt x="2579598" y="1975840"/>
                </a:lnTo>
                <a:lnTo>
                  <a:pt x="2209660" y="2189467"/>
                </a:lnTo>
                <a:lnTo>
                  <a:pt x="699592" y="1317244"/>
                </a:lnTo>
                <a:lnTo>
                  <a:pt x="699592" y="1283347"/>
                </a:lnTo>
                <a:lnTo>
                  <a:pt x="700481" y="1281772"/>
                </a:lnTo>
                <a:lnTo>
                  <a:pt x="700481" y="498297"/>
                </a:lnTo>
                <a:lnTo>
                  <a:pt x="1038948" y="693750"/>
                </a:lnTo>
                <a:lnTo>
                  <a:pt x="1038618" y="694270"/>
                </a:lnTo>
                <a:lnTo>
                  <a:pt x="2194458" y="1361808"/>
                </a:lnTo>
                <a:lnTo>
                  <a:pt x="2202129" y="1364957"/>
                </a:lnTo>
                <a:lnTo>
                  <a:pt x="2210079" y="1365897"/>
                </a:lnTo>
                <a:lnTo>
                  <a:pt x="2217902" y="1364767"/>
                </a:lnTo>
                <a:lnTo>
                  <a:pt x="2225217" y="1361694"/>
                </a:lnTo>
                <a:lnTo>
                  <a:pt x="2179091" y="1281772"/>
                </a:lnTo>
                <a:lnTo>
                  <a:pt x="1500809" y="890003"/>
                </a:lnTo>
                <a:lnTo>
                  <a:pt x="1562354" y="854456"/>
                </a:lnTo>
                <a:lnTo>
                  <a:pt x="1839950" y="694143"/>
                </a:lnTo>
                <a:lnTo>
                  <a:pt x="1809153" y="640753"/>
                </a:lnTo>
                <a:lnTo>
                  <a:pt x="1439202" y="854456"/>
                </a:lnTo>
                <a:lnTo>
                  <a:pt x="1070140" y="641273"/>
                </a:lnTo>
                <a:lnTo>
                  <a:pt x="1070457" y="640753"/>
                </a:lnTo>
                <a:lnTo>
                  <a:pt x="823734" y="498297"/>
                </a:lnTo>
                <a:lnTo>
                  <a:pt x="700481" y="427126"/>
                </a:lnTo>
                <a:lnTo>
                  <a:pt x="700481" y="0"/>
                </a:lnTo>
                <a:lnTo>
                  <a:pt x="638886" y="0"/>
                </a:lnTo>
                <a:lnTo>
                  <a:pt x="638886" y="1335087"/>
                </a:lnTo>
                <a:lnTo>
                  <a:pt x="639953" y="1343088"/>
                </a:lnTo>
                <a:lnTo>
                  <a:pt x="642975" y="1350276"/>
                </a:lnTo>
                <a:lnTo>
                  <a:pt x="647649" y="1356398"/>
                </a:lnTo>
                <a:lnTo>
                  <a:pt x="653681" y="1361173"/>
                </a:lnTo>
                <a:lnTo>
                  <a:pt x="653478" y="1361567"/>
                </a:lnTo>
                <a:lnTo>
                  <a:pt x="653402" y="1361694"/>
                </a:lnTo>
                <a:lnTo>
                  <a:pt x="2918714" y="2670060"/>
                </a:lnTo>
                <a:lnTo>
                  <a:pt x="2980309" y="267006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5765853"/>
            <a:ext cx="1070610" cy="694690"/>
          </a:xfrm>
          <a:custGeom>
            <a:avLst/>
            <a:gdLst/>
            <a:ahLst/>
            <a:cxnLst/>
            <a:rect l="l" t="t" r="r" b="b"/>
            <a:pathLst>
              <a:path w="1070610" h="694689">
                <a:moveTo>
                  <a:pt x="0" y="671568"/>
                </a:moveTo>
                <a:lnTo>
                  <a:pt x="0" y="600400"/>
                </a:lnTo>
                <a:lnTo>
                  <a:pt x="1039550" y="0"/>
                </a:lnTo>
                <a:lnTo>
                  <a:pt x="1070349" y="53355"/>
                </a:lnTo>
                <a:lnTo>
                  <a:pt x="700564" y="266937"/>
                </a:lnTo>
                <a:lnTo>
                  <a:pt x="700567" y="302480"/>
                </a:lnTo>
                <a:lnTo>
                  <a:pt x="638966" y="302480"/>
                </a:lnTo>
                <a:lnTo>
                  <a:pt x="0" y="671568"/>
                </a:lnTo>
                <a:close/>
              </a:path>
              <a:path w="1070610" h="694689">
                <a:moveTo>
                  <a:pt x="700604" y="694221"/>
                </a:moveTo>
                <a:lnTo>
                  <a:pt x="639007" y="694221"/>
                </a:lnTo>
                <a:lnTo>
                  <a:pt x="638966" y="302480"/>
                </a:lnTo>
                <a:lnTo>
                  <a:pt x="700567" y="302480"/>
                </a:lnTo>
                <a:lnTo>
                  <a:pt x="700604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4430886"/>
            <a:ext cx="300355" cy="226695"/>
          </a:xfrm>
          <a:custGeom>
            <a:avLst/>
            <a:gdLst/>
            <a:ahLst/>
            <a:cxnLst/>
            <a:rect l="l" t="t" r="r" b="b"/>
            <a:pathLst>
              <a:path w="300355" h="226695">
                <a:moveTo>
                  <a:pt x="0" y="226589"/>
                </a:moveTo>
                <a:lnTo>
                  <a:pt x="0" y="155417"/>
                </a:lnTo>
                <a:lnTo>
                  <a:pt x="269061" y="0"/>
                </a:lnTo>
                <a:lnTo>
                  <a:pt x="299860" y="53395"/>
                </a:lnTo>
                <a:lnTo>
                  <a:pt x="0" y="22658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0" y="5098389"/>
            <a:ext cx="701040" cy="449580"/>
          </a:xfrm>
          <a:custGeom>
            <a:avLst/>
            <a:gdLst/>
            <a:ahLst/>
            <a:cxnLst/>
            <a:rect l="l" t="t" r="r" b="b"/>
            <a:pathLst>
              <a:path w="701040" h="449579">
                <a:moveTo>
                  <a:pt x="0" y="449038"/>
                </a:moveTo>
                <a:lnTo>
                  <a:pt x="0" y="377912"/>
                </a:lnTo>
                <a:lnTo>
                  <a:pt x="654326" y="0"/>
                </a:lnTo>
                <a:lnTo>
                  <a:pt x="690242" y="62221"/>
                </a:lnTo>
                <a:lnTo>
                  <a:pt x="669725" y="62221"/>
                </a:lnTo>
                <a:lnTo>
                  <a:pt x="0" y="449038"/>
                </a:lnTo>
                <a:close/>
              </a:path>
              <a:path w="701040" h="449579">
                <a:moveTo>
                  <a:pt x="700524" y="80033"/>
                </a:moveTo>
                <a:lnTo>
                  <a:pt x="669725" y="62221"/>
                </a:lnTo>
                <a:lnTo>
                  <a:pt x="690242" y="62221"/>
                </a:lnTo>
                <a:lnTo>
                  <a:pt x="700524" y="80033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378577" y="3789939"/>
            <a:ext cx="1233170" cy="694690"/>
          </a:xfrm>
          <a:custGeom>
            <a:avLst/>
            <a:gdLst/>
            <a:ahLst/>
            <a:cxnLst/>
            <a:rect l="l" t="t" r="r" b="b"/>
            <a:pathLst>
              <a:path w="1233170" h="694689">
                <a:moveTo>
                  <a:pt x="1202032" y="694341"/>
                </a:moveTo>
                <a:lnTo>
                  <a:pt x="0" y="0"/>
                </a:lnTo>
                <a:lnTo>
                  <a:pt x="123194" y="0"/>
                </a:lnTo>
                <a:lnTo>
                  <a:pt x="1232831" y="640946"/>
                </a:lnTo>
                <a:lnTo>
                  <a:pt x="1202032" y="69434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0" y="3812539"/>
            <a:ext cx="2226310" cy="2007235"/>
          </a:xfrm>
          <a:custGeom>
            <a:avLst/>
            <a:gdLst/>
            <a:ahLst/>
            <a:cxnLst/>
            <a:rect l="l" t="t" r="r" b="b"/>
            <a:pathLst>
              <a:path w="2226310" h="2007235">
                <a:moveTo>
                  <a:pt x="1840953" y="1953323"/>
                </a:moveTo>
                <a:lnTo>
                  <a:pt x="685114" y="1285735"/>
                </a:lnTo>
                <a:lnTo>
                  <a:pt x="677443" y="1282611"/>
                </a:lnTo>
                <a:lnTo>
                  <a:pt x="669493" y="1281671"/>
                </a:lnTo>
                <a:lnTo>
                  <a:pt x="661670" y="1282801"/>
                </a:lnTo>
                <a:lnTo>
                  <a:pt x="654354" y="1285862"/>
                </a:lnTo>
                <a:lnTo>
                  <a:pt x="700481" y="1365770"/>
                </a:lnTo>
                <a:lnTo>
                  <a:pt x="1378775" y="1757514"/>
                </a:lnTo>
                <a:lnTo>
                  <a:pt x="1039622" y="1953399"/>
                </a:lnTo>
                <a:lnTo>
                  <a:pt x="1070419" y="2006790"/>
                </a:lnTo>
                <a:lnTo>
                  <a:pt x="1440370" y="1793087"/>
                </a:lnTo>
                <a:lnTo>
                  <a:pt x="1810156" y="2006676"/>
                </a:lnTo>
                <a:lnTo>
                  <a:pt x="1840953" y="1953323"/>
                </a:lnTo>
                <a:close/>
              </a:path>
              <a:path w="2226310" h="2007235">
                <a:moveTo>
                  <a:pt x="2226183" y="1285862"/>
                </a:moveTo>
                <a:lnTo>
                  <a:pt x="793140" y="458127"/>
                </a:lnTo>
                <a:lnTo>
                  <a:pt x="0" y="0"/>
                </a:lnTo>
                <a:lnTo>
                  <a:pt x="0" y="71234"/>
                </a:lnTo>
                <a:lnTo>
                  <a:pt x="608317" y="422579"/>
                </a:lnTo>
                <a:lnTo>
                  <a:pt x="269214" y="618388"/>
                </a:lnTo>
                <a:lnTo>
                  <a:pt x="299948" y="671753"/>
                </a:lnTo>
                <a:lnTo>
                  <a:pt x="669925" y="458127"/>
                </a:lnTo>
                <a:lnTo>
                  <a:pt x="2179980" y="1330299"/>
                </a:lnTo>
                <a:lnTo>
                  <a:pt x="2179980" y="1365885"/>
                </a:lnTo>
                <a:lnTo>
                  <a:pt x="2226094" y="128593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919716" y="3790060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4" h="53339">
                <a:moveTo>
                  <a:pt x="30798" y="53315"/>
                </a:moveTo>
                <a:lnTo>
                  <a:pt x="30798" y="17771"/>
                </a:lnTo>
                <a:lnTo>
                  <a:pt x="0" y="0"/>
                </a:lnTo>
                <a:lnTo>
                  <a:pt x="61597" y="0"/>
                </a:lnTo>
                <a:lnTo>
                  <a:pt x="30798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0" y="425543"/>
            <a:ext cx="1070610" cy="694690"/>
          </a:xfrm>
          <a:custGeom>
            <a:avLst/>
            <a:gdLst/>
            <a:ahLst/>
            <a:cxnLst/>
            <a:rect l="l" t="t" r="r" b="b"/>
            <a:pathLst>
              <a:path w="1070610" h="694690">
                <a:moveTo>
                  <a:pt x="0" y="671535"/>
                </a:moveTo>
                <a:lnTo>
                  <a:pt x="0" y="600400"/>
                </a:lnTo>
                <a:lnTo>
                  <a:pt x="1039550" y="0"/>
                </a:lnTo>
                <a:lnTo>
                  <a:pt x="1070349" y="53395"/>
                </a:lnTo>
                <a:lnTo>
                  <a:pt x="700564" y="266897"/>
                </a:lnTo>
                <a:lnTo>
                  <a:pt x="700567" y="302560"/>
                </a:lnTo>
                <a:lnTo>
                  <a:pt x="638966" y="302560"/>
                </a:lnTo>
                <a:lnTo>
                  <a:pt x="0" y="671535"/>
                </a:lnTo>
                <a:close/>
              </a:path>
              <a:path w="1070610" h="694690">
                <a:moveTo>
                  <a:pt x="700604" y="694221"/>
                </a:moveTo>
                <a:lnTo>
                  <a:pt x="639007" y="694221"/>
                </a:lnTo>
                <a:lnTo>
                  <a:pt x="638966" y="302560"/>
                </a:lnTo>
                <a:lnTo>
                  <a:pt x="700567" y="302560"/>
                </a:lnTo>
                <a:lnTo>
                  <a:pt x="700604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0" y="0"/>
            <a:ext cx="358775" cy="207645"/>
          </a:xfrm>
          <a:custGeom>
            <a:avLst/>
            <a:gdLst/>
            <a:ahLst/>
            <a:cxnLst/>
            <a:rect l="l" t="t" r="r" b="b"/>
            <a:pathLst>
              <a:path w="358775" h="207645">
                <a:moveTo>
                  <a:pt x="0" y="207123"/>
                </a:moveTo>
                <a:lnTo>
                  <a:pt x="0" y="136062"/>
                </a:lnTo>
                <a:lnTo>
                  <a:pt x="235537" y="0"/>
                </a:lnTo>
                <a:lnTo>
                  <a:pt x="358640" y="0"/>
                </a:lnTo>
                <a:lnTo>
                  <a:pt x="0" y="207123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980969" y="0"/>
            <a:ext cx="860425" cy="479425"/>
          </a:xfrm>
          <a:custGeom>
            <a:avLst/>
            <a:gdLst/>
            <a:ahLst/>
            <a:cxnLst/>
            <a:rect l="l" t="t" r="r" b="b"/>
            <a:pathLst>
              <a:path w="860425" h="479425">
                <a:moveTo>
                  <a:pt x="89460" y="479059"/>
                </a:moveTo>
                <a:lnTo>
                  <a:pt x="58661" y="425623"/>
                </a:lnTo>
                <a:lnTo>
                  <a:pt x="397808" y="229773"/>
                </a:lnTo>
                <a:lnTo>
                  <a:pt x="0" y="0"/>
                </a:lnTo>
                <a:lnTo>
                  <a:pt x="123172" y="0"/>
                </a:lnTo>
                <a:lnTo>
                  <a:pt x="582562" y="265316"/>
                </a:lnTo>
                <a:lnTo>
                  <a:pt x="459406" y="265316"/>
                </a:lnTo>
                <a:lnTo>
                  <a:pt x="89460" y="479059"/>
                </a:lnTo>
                <a:close/>
              </a:path>
              <a:path w="860425" h="479425">
                <a:moveTo>
                  <a:pt x="829191" y="478938"/>
                </a:moveTo>
                <a:lnTo>
                  <a:pt x="459406" y="265316"/>
                </a:lnTo>
                <a:lnTo>
                  <a:pt x="582562" y="265316"/>
                </a:lnTo>
                <a:lnTo>
                  <a:pt x="859990" y="425543"/>
                </a:lnTo>
                <a:lnTo>
                  <a:pt x="829191" y="47893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0" y="6460121"/>
            <a:ext cx="2980690" cy="2670175"/>
          </a:xfrm>
          <a:custGeom>
            <a:avLst/>
            <a:gdLst/>
            <a:ahLst/>
            <a:cxnLst/>
            <a:rect l="l" t="t" r="r" b="b"/>
            <a:pathLst>
              <a:path w="2980690" h="2670175">
                <a:moveTo>
                  <a:pt x="1501000" y="2670098"/>
                </a:moveTo>
                <a:lnTo>
                  <a:pt x="299694" y="1976272"/>
                </a:lnTo>
                <a:lnTo>
                  <a:pt x="299935" y="1975827"/>
                </a:lnTo>
                <a:lnTo>
                  <a:pt x="0" y="1802549"/>
                </a:lnTo>
                <a:lnTo>
                  <a:pt x="0" y="1873707"/>
                </a:lnTo>
                <a:lnTo>
                  <a:pt x="268452" y="2028786"/>
                </a:lnTo>
                <a:lnTo>
                  <a:pt x="268173" y="2029231"/>
                </a:lnTo>
                <a:lnTo>
                  <a:pt x="1377810" y="2670098"/>
                </a:lnTo>
                <a:lnTo>
                  <a:pt x="1501000" y="2670098"/>
                </a:lnTo>
                <a:close/>
              </a:path>
              <a:path w="2980690" h="2670175">
                <a:moveTo>
                  <a:pt x="2980309" y="2670175"/>
                </a:moveTo>
                <a:lnTo>
                  <a:pt x="2949511" y="2616784"/>
                </a:lnTo>
                <a:lnTo>
                  <a:pt x="2271255" y="2225040"/>
                </a:lnTo>
                <a:lnTo>
                  <a:pt x="2332875" y="2189454"/>
                </a:lnTo>
                <a:lnTo>
                  <a:pt x="2610358" y="2029231"/>
                </a:lnTo>
                <a:lnTo>
                  <a:pt x="2579624" y="1975878"/>
                </a:lnTo>
                <a:lnTo>
                  <a:pt x="2209660" y="2189454"/>
                </a:lnTo>
                <a:lnTo>
                  <a:pt x="699592" y="1317320"/>
                </a:lnTo>
                <a:lnTo>
                  <a:pt x="699592" y="1283335"/>
                </a:lnTo>
                <a:lnTo>
                  <a:pt x="700455" y="1281849"/>
                </a:lnTo>
                <a:lnTo>
                  <a:pt x="700481" y="498335"/>
                </a:lnTo>
                <a:lnTo>
                  <a:pt x="1038948" y="693737"/>
                </a:lnTo>
                <a:lnTo>
                  <a:pt x="1038618" y="694296"/>
                </a:lnTo>
                <a:lnTo>
                  <a:pt x="2194458" y="1361846"/>
                </a:lnTo>
                <a:lnTo>
                  <a:pt x="2202129" y="1364983"/>
                </a:lnTo>
                <a:lnTo>
                  <a:pt x="2210079" y="1365923"/>
                </a:lnTo>
                <a:lnTo>
                  <a:pt x="2217902" y="1364818"/>
                </a:lnTo>
                <a:lnTo>
                  <a:pt x="2225217" y="1361770"/>
                </a:lnTo>
                <a:lnTo>
                  <a:pt x="2179091" y="1281849"/>
                </a:lnTo>
                <a:lnTo>
                  <a:pt x="1500809" y="890066"/>
                </a:lnTo>
                <a:lnTo>
                  <a:pt x="1562404" y="854481"/>
                </a:lnTo>
                <a:lnTo>
                  <a:pt x="1839950" y="694182"/>
                </a:lnTo>
                <a:lnTo>
                  <a:pt x="1809153" y="640829"/>
                </a:lnTo>
                <a:lnTo>
                  <a:pt x="1439202" y="854481"/>
                </a:lnTo>
                <a:lnTo>
                  <a:pt x="1070140" y="641350"/>
                </a:lnTo>
                <a:lnTo>
                  <a:pt x="1070457" y="640791"/>
                </a:lnTo>
                <a:lnTo>
                  <a:pt x="823734" y="498335"/>
                </a:lnTo>
                <a:lnTo>
                  <a:pt x="700481" y="427164"/>
                </a:lnTo>
                <a:lnTo>
                  <a:pt x="700481" y="0"/>
                </a:lnTo>
                <a:lnTo>
                  <a:pt x="638886" y="0"/>
                </a:lnTo>
                <a:lnTo>
                  <a:pt x="638886" y="1335125"/>
                </a:lnTo>
                <a:lnTo>
                  <a:pt x="639953" y="1343139"/>
                </a:lnTo>
                <a:lnTo>
                  <a:pt x="642975" y="1350340"/>
                </a:lnTo>
                <a:lnTo>
                  <a:pt x="647649" y="1356461"/>
                </a:lnTo>
                <a:lnTo>
                  <a:pt x="653681" y="1361236"/>
                </a:lnTo>
                <a:lnTo>
                  <a:pt x="653478" y="1361643"/>
                </a:lnTo>
                <a:lnTo>
                  <a:pt x="653542" y="1361846"/>
                </a:lnTo>
                <a:lnTo>
                  <a:pt x="2918714" y="2670175"/>
                </a:lnTo>
                <a:lnTo>
                  <a:pt x="2980309" y="267017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0" y="9771155"/>
            <a:ext cx="300355" cy="226695"/>
          </a:xfrm>
          <a:custGeom>
            <a:avLst/>
            <a:gdLst/>
            <a:ahLst/>
            <a:cxnLst/>
            <a:rect l="l" t="t" r="r" b="b"/>
            <a:pathLst>
              <a:path w="300355" h="226695">
                <a:moveTo>
                  <a:pt x="0" y="226589"/>
                </a:moveTo>
                <a:lnTo>
                  <a:pt x="0" y="155417"/>
                </a:lnTo>
                <a:lnTo>
                  <a:pt x="269061" y="0"/>
                </a:lnTo>
                <a:lnTo>
                  <a:pt x="299860" y="53395"/>
                </a:lnTo>
                <a:lnTo>
                  <a:pt x="0" y="22658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0" y="9130296"/>
            <a:ext cx="2611755" cy="1156970"/>
          </a:xfrm>
          <a:custGeom>
            <a:avLst/>
            <a:gdLst/>
            <a:ahLst/>
            <a:cxnLst/>
            <a:rect l="l" t="t" r="r" b="b"/>
            <a:pathLst>
              <a:path w="2611755" h="1156970">
                <a:moveTo>
                  <a:pt x="1963534" y="1156703"/>
                </a:moveTo>
                <a:lnTo>
                  <a:pt x="793026" y="480644"/>
                </a:lnTo>
                <a:lnTo>
                  <a:pt x="0" y="22593"/>
                </a:lnTo>
                <a:lnTo>
                  <a:pt x="0" y="93700"/>
                </a:lnTo>
                <a:lnTo>
                  <a:pt x="608317" y="445096"/>
                </a:lnTo>
                <a:lnTo>
                  <a:pt x="269214" y="640867"/>
                </a:lnTo>
                <a:lnTo>
                  <a:pt x="299974" y="694258"/>
                </a:lnTo>
                <a:lnTo>
                  <a:pt x="669925" y="480644"/>
                </a:lnTo>
                <a:lnTo>
                  <a:pt x="1840395" y="1156703"/>
                </a:lnTo>
                <a:lnTo>
                  <a:pt x="1963534" y="1156703"/>
                </a:lnTo>
                <a:close/>
              </a:path>
              <a:path w="2611755" h="1156970">
                <a:moveTo>
                  <a:pt x="2611399" y="640867"/>
                </a:moveTo>
                <a:lnTo>
                  <a:pt x="1501762" y="0"/>
                </a:lnTo>
                <a:lnTo>
                  <a:pt x="1378572" y="0"/>
                </a:lnTo>
                <a:lnTo>
                  <a:pt x="2580602" y="694258"/>
                </a:lnTo>
                <a:lnTo>
                  <a:pt x="2611399" y="640867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2919716" y="9130289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4" h="53340">
                <a:moveTo>
                  <a:pt x="30798" y="53315"/>
                </a:moveTo>
                <a:lnTo>
                  <a:pt x="30798" y="17771"/>
                </a:lnTo>
                <a:lnTo>
                  <a:pt x="0" y="0"/>
                </a:lnTo>
                <a:lnTo>
                  <a:pt x="61597" y="0"/>
                </a:lnTo>
                <a:lnTo>
                  <a:pt x="30798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2965394" y="0"/>
            <a:ext cx="61594" cy="1120140"/>
          </a:xfrm>
          <a:custGeom>
            <a:avLst/>
            <a:gdLst/>
            <a:ahLst/>
            <a:cxnLst/>
            <a:rect l="l" t="t" r="r" b="b"/>
            <a:pathLst>
              <a:path w="61594" h="1120140">
                <a:moveTo>
                  <a:pt x="61597" y="1119885"/>
                </a:moveTo>
                <a:lnTo>
                  <a:pt x="0" y="1119885"/>
                </a:lnTo>
                <a:lnTo>
                  <a:pt x="0" y="0"/>
                </a:lnTo>
                <a:lnTo>
                  <a:pt x="61597" y="0"/>
                </a:lnTo>
                <a:lnTo>
                  <a:pt x="61597" y="111988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886163" y="11"/>
            <a:ext cx="6993890" cy="3790315"/>
          </a:xfrm>
          <a:custGeom>
            <a:avLst/>
            <a:gdLst/>
            <a:ahLst/>
            <a:cxnLst/>
            <a:rect l="l" t="t" r="r" b="b"/>
            <a:pathLst>
              <a:path w="6993890" h="3790315">
                <a:moveTo>
                  <a:pt x="4281297" y="1814144"/>
                </a:moveTo>
                <a:lnTo>
                  <a:pt x="4250499" y="1760702"/>
                </a:lnTo>
                <a:lnTo>
                  <a:pt x="3140824" y="2401646"/>
                </a:lnTo>
                <a:lnTo>
                  <a:pt x="3079229" y="2508364"/>
                </a:lnTo>
                <a:lnTo>
                  <a:pt x="4281297" y="1814144"/>
                </a:lnTo>
                <a:close/>
              </a:path>
              <a:path w="6993890" h="3790315">
                <a:moveTo>
                  <a:pt x="5822353" y="3095714"/>
                </a:moveTo>
                <a:lnTo>
                  <a:pt x="4666488" y="2428163"/>
                </a:lnTo>
                <a:lnTo>
                  <a:pt x="4658830" y="2424988"/>
                </a:lnTo>
                <a:lnTo>
                  <a:pt x="4650905" y="2424036"/>
                </a:lnTo>
                <a:lnTo>
                  <a:pt x="4643107" y="2425179"/>
                </a:lnTo>
                <a:lnTo>
                  <a:pt x="4635805" y="2428252"/>
                </a:lnTo>
                <a:lnTo>
                  <a:pt x="4681880" y="2508161"/>
                </a:lnTo>
                <a:lnTo>
                  <a:pt x="5360174" y="2899867"/>
                </a:lnTo>
                <a:lnTo>
                  <a:pt x="5021008" y="3095777"/>
                </a:lnTo>
                <a:lnTo>
                  <a:pt x="3865118" y="3763251"/>
                </a:lnTo>
                <a:lnTo>
                  <a:pt x="3849789" y="3789934"/>
                </a:lnTo>
                <a:lnTo>
                  <a:pt x="3942105" y="3789934"/>
                </a:lnTo>
                <a:lnTo>
                  <a:pt x="4620399" y="3398151"/>
                </a:lnTo>
                <a:lnTo>
                  <a:pt x="4620399" y="3789934"/>
                </a:lnTo>
                <a:lnTo>
                  <a:pt x="4682007" y="3789934"/>
                </a:lnTo>
                <a:lnTo>
                  <a:pt x="4682007" y="3362604"/>
                </a:lnTo>
                <a:lnTo>
                  <a:pt x="5051742" y="3149028"/>
                </a:lnTo>
                <a:lnTo>
                  <a:pt x="5421769" y="2935490"/>
                </a:lnTo>
                <a:lnTo>
                  <a:pt x="5791555" y="3148990"/>
                </a:lnTo>
                <a:lnTo>
                  <a:pt x="5822353" y="3095714"/>
                </a:lnTo>
                <a:close/>
              </a:path>
              <a:path w="6993890" h="3790315">
                <a:moveTo>
                  <a:pt x="6207544" y="2428252"/>
                </a:moveTo>
                <a:lnTo>
                  <a:pt x="4774387" y="1600517"/>
                </a:lnTo>
                <a:lnTo>
                  <a:pt x="3942194" y="1119873"/>
                </a:lnTo>
                <a:lnTo>
                  <a:pt x="3880599" y="1119873"/>
                </a:lnTo>
                <a:lnTo>
                  <a:pt x="3941267" y="1119759"/>
                </a:lnTo>
                <a:lnTo>
                  <a:pt x="3910469" y="1102029"/>
                </a:lnTo>
                <a:lnTo>
                  <a:pt x="3910469" y="1068133"/>
                </a:lnTo>
                <a:lnTo>
                  <a:pt x="3911396" y="1066482"/>
                </a:lnTo>
                <a:lnTo>
                  <a:pt x="3911396" y="283006"/>
                </a:lnTo>
                <a:lnTo>
                  <a:pt x="4249775" y="478409"/>
                </a:lnTo>
                <a:lnTo>
                  <a:pt x="4249572" y="478929"/>
                </a:lnTo>
                <a:lnTo>
                  <a:pt x="5359133" y="1119759"/>
                </a:lnTo>
                <a:lnTo>
                  <a:pt x="5482323" y="1119759"/>
                </a:lnTo>
                <a:lnTo>
                  <a:pt x="4281094" y="425932"/>
                </a:lnTo>
                <a:lnTo>
                  <a:pt x="4281297" y="425538"/>
                </a:lnTo>
                <a:lnTo>
                  <a:pt x="4034625" y="283006"/>
                </a:lnTo>
                <a:lnTo>
                  <a:pt x="3911396" y="211797"/>
                </a:lnTo>
                <a:lnTo>
                  <a:pt x="3911396" y="0"/>
                </a:lnTo>
                <a:lnTo>
                  <a:pt x="3849789" y="0"/>
                </a:lnTo>
                <a:lnTo>
                  <a:pt x="3849789" y="1102029"/>
                </a:lnTo>
                <a:lnTo>
                  <a:pt x="3140697" y="1511579"/>
                </a:lnTo>
                <a:lnTo>
                  <a:pt x="3140697" y="1119873"/>
                </a:lnTo>
                <a:lnTo>
                  <a:pt x="3079102" y="1119873"/>
                </a:lnTo>
                <a:lnTo>
                  <a:pt x="3079102" y="1547126"/>
                </a:lnTo>
                <a:lnTo>
                  <a:pt x="1569046" y="2419337"/>
                </a:lnTo>
                <a:lnTo>
                  <a:pt x="1541018" y="2403094"/>
                </a:lnTo>
                <a:lnTo>
                  <a:pt x="1540217" y="2401646"/>
                </a:lnTo>
                <a:lnTo>
                  <a:pt x="861923" y="2009876"/>
                </a:lnTo>
                <a:lnTo>
                  <a:pt x="923455" y="1974329"/>
                </a:lnTo>
                <a:lnTo>
                  <a:pt x="1201026" y="1814017"/>
                </a:lnTo>
                <a:lnTo>
                  <a:pt x="1200581" y="1813293"/>
                </a:lnTo>
                <a:lnTo>
                  <a:pt x="1723047" y="1511579"/>
                </a:lnTo>
                <a:lnTo>
                  <a:pt x="2355050" y="1146594"/>
                </a:lnTo>
                <a:lnTo>
                  <a:pt x="2370328" y="1119873"/>
                </a:lnTo>
                <a:lnTo>
                  <a:pt x="2370328" y="0"/>
                </a:lnTo>
                <a:lnTo>
                  <a:pt x="2308733" y="0"/>
                </a:lnTo>
                <a:lnTo>
                  <a:pt x="2308733" y="1102029"/>
                </a:lnTo>
                <a:lnTo>
                  <a:pt x="2277935" y="1119873"/>
                </a:lnTo>
                <a:lnTo>
                  <a:pt x="2278062" y="1119873"/>
                </a:lnTo>
                <a:lnTo>
                  <a:pt x="1599768" y="1511579"/>
                </a:lnTo>
                <a:lnTo>
                  <a:pt x="1599768" y="1119873"/>
                </a:lnTo>
                <a:lnTo>
                  <a:pt x="1538160" y="1119873"/>
                </a:lnTo>
                <a:lnTo>
                  <a:pt x="1538160" y="1547202"/>
                </a:lnTo>
                <a:lnTo>
                  <a:pt x="1168463" y="1760702"/>
                </a:lnTo>
                <a:lnTo>
                  <a:pt x="1168857" y="1761426"/>
                </a:lnTo>
                <a:lnTo>
                  <a:pt x="800315" y="1974329"/>
                </a:lnTo>
                <a:lnTo>
                  <a:pt x="431253" y="1761147"/>
                </a:lnTo>
                <a:lnTo>
                  <a:pt x="431533" y="1760626"/>
                </a:lnTo>
                <a:lnTo>
                  <a:pt x="184835" y="1618170"/>
                </a:lnTo>
                <a:lnTo>
                  <a:pt x="61595" y="1546999"/>
                </a:lnTo>
                <a:lnTo>
                  <a:pt x="61595" y="1119873"/>
                </a:lnTo>
                <a:lnTo>
                  <a:pt x="0" y="1119873"/>
                </a:lnTo>
                <a:lnTo>
                  <a:pt x="0" y="2454960"/>
                </a:lnTo>
                <a:lnTo>
                  <a:pt x="1066" y="2462961"/>
                </a:lnTo>
                <a:lnTo>
                  <a:pt x="4089" y="2470150"/>
                </a:lnTo>
                <a:lnTo>
                  <a:pt x="8763" y="2476271"/>
                </a:lnTo>
                <a:lnTo>
                  <a:pt x="14795" y="2481046"/>
                </a:lnTo>
                <a:lnTo>
                  <a:pt x="14554" y="2481440"/>
                </a:lnTo>
                <a:lnTo>
                  <a:pt x="14516" y="2481567"/>
                </a:lnTo>
                <a:lnTo>
                  <a:pt x="2279777" y="3789934"/>
                </a:lnTo>
                <a:lnTo>
                  <a:pt x="2401138" y="3789934"/>
                </a:lnTo>
                <a:lnTo>
                  <a:pt x="2403767" y="3788410"/>
                </a:lnTo>
                <a:lnTo>
                  <a:pt x="3079432" y="3398278"/>
                </a:lnTo>
                <a:lnTo>
                  <a:pt x="3079432" y="3789934"/>
                </a:lnTo>
                <a:lnTo>
                  <a:pt x="3141027" y="3789934"/>
                </a:lnTo>
                <a:lnTo>
                  <a:pt x="3141027" y="3398278"/>
                </a:lnTo>
                <a:lnTo>
                  <a:pt x="3141027" y="3362604"/>
                </a:lnTo>
                <a:lnTo>
                  <a:pt x="4651083" y="2490508"/>
                </a:lnTo>
                <a:lnTo>
                  <a:pt x="4681880" y="2508288"/>
                </a:lnTo>
                <a:lnTo>
                  <a:pt x="4671631" y="2490508"/>
                </a:lnTo>
                <a:lnTo>
                  <a:pt x="4635805" y="2428367"/>
                </a:lnTo>
                <a:lnTo>
                  <a:pt x="2370404" y="3736619"/>
                </a:lnTo>
                <a:lnTo>
                  <a:pt x="2339657" y="3754310"/>
                </a:lnTo>
                <a:lnTo>
                  <a:pt x="2311501" y="3738105"/>
                </a:lnTo>
                <a:lnTo>
                  <a:pt x="2310587" y="3736657"/>
                </a:lnTo>
                <a:lnTo>
                  <a:pt x="1632407" y="3344837"/>
                </a:lnTo>
                <a:lnTo>
                  <a:pt x="1693875" y="3309340"/>
                </a:lnTo>
                <a:lnTo>
                  <a:pt x="1971471" y="3148990"/>
                </a:lnTo>
                <a:lnTo>
                  <a:pt x="1971078" y="3148304"/>
                </a:lnTo>
                <a:lnTo>
                  <a:pt x="3079305" y="2508161"/>
                </a:lnTo>
                <a:lnTo>
                  <a:pt x="3140900" y="2401455"/>
                </a:lnTo>
                <a:lnTo>
                  <a:pt x="1938947" y="3095714"/>
                </a:lnTo>
                <a:lnTo>
                  <a:pt x="1939353" y="3096437"/>
                </a:lnTo>
                <a:lnTo>
                  <a:pt x="1570812" y="3309340"/>
                </a:lnTo>
                <a:lnTo>
                  <a:pt x="60706" y="2437117"/>
                </a:lnTo>
                <a:lnTo>
                  <a:pt x="60782" y="2403094"/>
                </a:lnTo>
                <a:lnTo>
                  <a:pt x="61595" y="2401646"/>
                </a:lnTo>
                <a:lnTo>
                  <a:pt x="61595" y="1618170"/>
                </a:lnTo>
                <a:lnTo>
                  <a:pt x="400062" y="1813623"/>
                </a:lnTo>
                <a:lnTo>
                  <a:pt x="399732" y="1814144"/>
                </a:lnTo>
                <a:lnTo>
                  <a:pt x="1555496" y="2481681"/>
                </a:lnTo>
                <a:lnTo>
                  <a:pt x="1563217" y="2484831"/>
                </a:lnTo>
                <a:lnTo>
                  <a:pt x="1571180" y="2485771"/>
                </a:lnTo>
                <a:lnTo>
                  <a:pt x="1578991" y="2484640"/>
                </a:lnTo>
                <a:lnTo>
                  <a:pt x="1586293" y="2481567"/>
                </a:lnTo>
                <a:lnTo>
                  <a:pt x="1585887" y="2480767"/>
                </a:lnTo>
                <a:lnTo>
                  <a:pt x="1692224" y="2419337"/>
                </a:lnTo>
                <a:lnTo>
                  <a:pt x="3263912" y="1511579"/>
                </a:lnTo>
                <a:lnTo>
                  <a:pt x="3849789" y="1173200"/>
                </a:lnTo>
                <a:lnTo>
                  <a:pt x="3880599" y="1155420"/>
                </a:lnTo>
                <a:lnTo>
                  <a:pt x="3911396" y="1173200"/>
                </a:lnTo>
                <a:lnTo>
                  <a:pt x="4589691" y="1564970"/>
                </a:lnTo>
                <a:lnTo>
                  <a:pt x="4250575" y="1760702"/>
                </a:lnTo>
                <a:lnTo>
                  <a:pt x="4250575" y="1760829"/>
                </a:lnTo>
                <a:lnTo>
                  <a:pt x="4281373" y="1814144"/>
                </a:lnTo>
                <a:lnTo>
                  <a:pt x="4651286" y="1600517"/>
                </a:lnTo>
                <a:lnTo>
                  <a:pt x="6161341" y="2472740"/>
                </a:lnTo>
                <a:lnTo>
                  <a:pt x="6161341" y="2508288"/>
                </a:lnTo>
                <a:lnTo>
                  <a:pt x="6207544" y="2428367"/>
                </a:lnTo>
                <a:close/>
              </a:path>
              <a:path w="6993890" h="3790315">
                <a:moveTo>
                  <a:pt x="6223139" y="2454846"/>
                </a:moveTo>
                <a:lnTo>
                  <a:pt x="6222022" y="2446642"/>
                </a:lnTo>
                <a:lnTo>
                  <a:pt x="6218860" y="2439289"/>
                </a:lnTo>
                <a:lnTo>
                  <a:pt x="6213970" y="2433066"/>
                </a:lnTo>
                <a:lnTo>
                  <a:pt x="6207658" y="2428252"/>
                </a:lnTo>
                <a:lnTo>
                  <a:pt x="6161544" y="2508161"/>
                </a:lnTo>
                <a:lnTo>
                  <a:pt x="6161544" y="3291636"/>
                </a:lnTo>
                <a:lnTo>
                  <a:pt x="5822353" y="3095790"/>
                </a:lnTo>
                <a:lnTo>
                  <a:pt x="5791555" y="3149231"/>
                </a:lnTo>
                <a:lnTo>
                  <a:pt x="6161544" y="3362807"/>
                </a:lnTo>
                <a:lnTo>
                  <a:pt x="6161544" y="3789934"/>
                </a:lnTo>
                <a:lnTo>
                  <a:pt x="6223139" y="3789934"/>
                </a:lnTo>
                <a:lnTo>
                  <a:pt x="6223139" y="2454846"/>
                </a:lnTo>
                <a:close/>
              </a:path>
              <a:path w="6993890" h="3790315">
                <a:moveTo>
                  <a:pt x="6592849" y="1760702"/>
                </a:moveTo>
                <a:lnTo>
                  <a:pt x="5483174" y="1119873"/>
                </a:lnTo>
                <a:lnTo>
                  <a:pt x="5359971" y="1119873"/>
                </a:lnTo>
                <a:lnTo>
                  <a:pt x="6562052" y="1814144"/>
                </a:lnTo>
                <a:lnTo>
                  <a:pt x="6592849" y="1760702"/>
                </a:lnTo>
                <a:close/>
              </a:path>
              <a:path w="6993890" h="3790315">
                <a:moveTo>
                  <a:pt x="6962749" y="1119873"/>
                </a:moveTo>
                <a:lnTo>
                  <a:pt x="6961708" y="1119873"/>
                </a:lnTo>
                <a:lnTo>
                  <a:pt x="6930911" y="1066482"/>
                </a:lnTo>
                <a:lnTo>
                  <a:pt x="6252616" y="674662"/>
                </a:lnTo>
                <a:lnTo>
                  <a:pt x="6591719" y="478929"/>
                </a:lnTo>
                <a:lnTo>
                  <a:pt x="6561010" y="425538"/>
                </a:lnTo>
                <a:lnTo>
                  <a:pt x="6191021" y="639165"/>
                </a:lnTo>
                <a:lnTo>
                  <a:pt x="5084343" y="0"/>
                </a:lnTo>
                <a:lnTo>
                  <a:pt x="4961115" y="0"/>
                </a:lnTo>
                <a:lnTo>
                  <a:pt x="6900113" y="1119873"/>
                </a:lnTo>
                <a:lnTo>
                  <a:pt x="6901154" y="1119873"/>
                </a:lnTo>
                <a:lnTo>
                  <a:pt x="6931952" y="1137653"/>
                </a:lnTo>
                <a:lnTo>
                  <a:pt x="6931952" y="1173200"/>
                </a:lnTo>
                <a:lnTo>
                  <a:pt x="6962749" y="1119873"/>
                </a:lnTo>
                <a:close/>
              </a:path>
              <a:path w="6993890" h="3790315">
                <a:moveTo>
                  <a:pt x="6993636" y="1173200"/>
                </a:moveTo>
                <a:lnTo>
                  <a:pt x="6962838" y="1119873"/>
                </a:lnTo>
                <a:lnTo>
                  <a:pt x="6932028" y="1173200"/>
                </a:lnTo>
                <a:lnTo>
                  <a:pt x="6932028" y="1956676"/>
                </a:lnTo>
                <a:lnTo>
                  <a:pt x="6592925" y="1760829"/>
                </a:lnTo>
                <a:lnTo>
                  <a:pt x="6562052" y="1814144"/>
                </a:lnTo>
                <a:lnTo>
                  <a:pt x="6932028" y="2027847"/>
                </a:lnTo>
                <a:lnTo>
                  <a:pt x="6932028" y="3772204"/>
                </a:lnTo>
                <a:lnTo>
                  <a:pt x="6901231" y="3789934"/>
                </a:lnTo>
                <a:lnTo>
                  <a:pt x="6993636" y="3789934"/>
                </a:lnTo>
                <a:lnTo>
                  <a:pt x="6993636" y="1956676"/>
                </a:lnTo>
                <a:lnTo>
                  <a:pt x="6993636" y="117320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15677846" y="2401467"/>
            <a:ext cx="2610485" cy="3418204"/>
          </a:xfrm>
          <a:custGeom>
            <a:avLst/>
            <a:gdLst/>
            <a:ahLst/>
            <a:cxnLst/>
            <a:rect l="l" t="t" r="r" b="b"/>
            <a:pathLst>
              <a:path w="2610484" h="3418204">
                <a:moveTo>
                  <a:pt x="1201864" y="1388478"/>
                </a:moveTo>
                <a:lnTo>
                  <a:pt x="1109675" y="1388478"/>
                </a:lnTo>
                <a:lnTo>
                  <a:pt x="431380" y="1780298"/>
                </a:lnTo>
                <a:lnTo>
                  <a:pt x="431253" y="1388592"/>
                </a:lnTo>
                <a:lnTo>
                  <a:pt x="369658" y="1388592"/>
                </a:lnTo>
                <a:lnTo>
                  <a:pt x="369785" y="1815884"/>
                </a:lnTo>
                <a:lnTo>
                  <a:pt x="0" y="2029460"/>
                </a:lnTo>
                <a:lnTo>
                  <a:pt x="30797" y="2082825"/>
                </a:lnTo>
                <a:lnTo>
                  <a:pt x="1186548" y="1415199"/>
                </a:lnTo>
                <a:lnTo>
                  <a:pt x="1200873" y="1396377"/>
                </a:lnTo>
                <a:lnTo>
                  <a:pt x="1201864" y="1388478"/>
                </a:lnTo>
                <a:close/>
              </a:path>
              <a:path w="2610484" h="3418204">
                <a:moveTo>
                  <a:pt x="1972513" y="2670124"/>
                </a:moveTo>
                <a:lnTo>
                  <a:pt x="770445" y="3364395"/>
                </a:lnTo>
                <a:lnTo>
                  <a:pt x="801243" y="3417747"/>
                </a:lnTo>
                <a:lnTo>
                  <a:pt x="1910918" y="2776842"/>
                </a:lnTo>
                <a:lnTo>
                  <a:pt x="1972513" y="2670124"/>
                </a:lnTo>
                <a:close/>
              </a:path>
              <a:path w="2610484" h="3418204">
                <a:moveTo>
                  <a:pt x="2610154" y="1411808"/>
                </a:moveTo>
                <a:lnTo>
                  <a:pt x="1972233" y="1780298"/>
                </a:lnTo>
                <a:lnTo>
                  <a:pt x="1972322" y="1388478"/>
                </a:lnTo>
                <a:lnTo>
                  <a:pt x="1972437" y="106705"/>
                </a:lnTo>
                <a:lnTo>
                  <a:pt x="1910842" y="0"/>
                </a:lnTo>
                <a:lnTo>
                  <a:pt x="1910842" y="1388478"/>
                </a:lnTo>
                <a:lnTo>
                  <a:pt x="1910715" y="1388478"/>
                </a:lnTo>
                <a:lnTo>
                  <a:pt x="1910638" y="1815846"/>
                </a:lnTo>
                <a:lnTo>
                  <a:pt x="400583" y="2688018"/>
                </a:lnTo>
                <a:lnTo>
                  <a:pt x="369785" y="2670251"/>
                </a:lnTo>
                <a:lnTo>
                  <a:pt x="415975" y="2750159"/>
                </a:lnTo>
                <a:lnTo>
                  <a:pt x="415975" y="2750286"/>
                </a:lnTo>
                <a:lnTo>
                  <a:pt x="523786" y="2688018"/>
                </a:lnTo>
                <a:lnTo>
                  <a:pt x="1965553" y="1855317"/>
                </a:lnTo>
                <a:lnTo>
                  <a:pt x="2003056" y="1833651"/>
                </a:lnTo>
                <a:lnTo>
                  <a:pt x="2095436" y="1780298"/>
                </a:lnTo>
                <a:lnTo>
                  <a:pt x="2610154" y="1483029"/>
                </a:lnTo>
                <a:lnTo>
                  <a:pt x="2610154" y="141180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6818202" y="6406719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4" h="53975">
                <a:moveTo>
                  <a:pt x="30798" y="53355"/>
                </a:moveTo>
                <a:lnTo>
                  <a:pt x="0" y="0"/>
                </a:lnTo>
                <a:lnTo>
                  <a:pt x="30798" y="17811"/>
                </a:lnTo>
                <a:lnTo>
                  <a:pt x="61597" y="0"/>
                </a:lnTo>
                <a:lnTo>
                  <a:pt x="46198" y="26677"/>
                </a:lnTo>
                <a:lnTo>
                  <a:pt x="30798" y="5335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7588771" y="1119885"/>
            <a:ext cx="61594" cy="1388745"/>
          </a:xfrm>
          <a:custGeom>
            <a:avLst/>
            <a:gdLst/>
            <a:ahLst/>
            <a:cxnLst/>
            <a:rect l="l" t="t" r="r" b="b"/>
            <a:pathLst>
              <a:path w="61594" h="1388745">
                <a:moveTo>
                  <a:pt x="61597" y="1388482"/>
                </a:moveTo>
                <a:lnTo>
                  <a:pt x="0" y="1281772"/>
                </a:lnTo>
                <a:lnTo>
                  <a:pt x="0" y="0"/>
                </a:lnTo>
                <a:lnTo>
                  <a:pt x="61597" y="0"/>
                </a:lnTo>
                <a:lnTo>
                  <a:pt x="61597" y="1388482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6849001" y="5593396"/>
            <a:ext cx="1439545" cy="920115"/>
          </a:xfrm>
          <a:custGeom>
            <a:avLst/>
            <a:gdLst/>
            <a:ahLst/>
            <a:cxnLst/>
            <a:rect l="l" t="t" r="r" b="b"/>
            <a:pathLst>
              <a:path w="1439544" h="920115">
                <a:moveTo>
                  <a:pt x="30798" y="920113"/>
                </a:moveTo>
                <a:lnTo>
                  <a:pt x="0" y="866718"/>
                </a:lnTo>
                <a:lnTo>
                  <a:pt x="30798" y="813362"/>
                </a:lnTo>
                <a:lnTo>
                  <a:pt x="1438998" y="0"/>
                </a:lnTo>
                <a:lnTo>
                  <a:pt x="1438998" y="71168"/>
                </a:lnTo>
                <a:lnTo>
                  <a:pt x="869831" y="399918"/>
                </a:lnTo>
                <a:lnTo>
                  <a:pt x="792546" y="399918"/>
                </a:lnTo>
                <a:lnTo>
                  <a:pt x="794390" y="401804"/>
                </a:lnTo>
                <a:lnTo>
                  <a:pt x="800366" y="413518"/>
                </a:lnTo>
                <a:lnTo>
                  <a:pt x="846286" y="413518"/>
                </a:lnTo>
                <a:lnTo>
                  <a:pt x="801488" y="439393"/>
                </a:lnTo>
                <a:lnTo>
                  <a:pt x="801478" y="474977"/>
                </a:lnTo>
                <a:lnTo>
                  <a:pt x="739890" y="474977"/>
                </a:lnTo>
                <a:lnTo>
                  <a:pt x="61597" y="866718"/>
                </a:lnTo>
                <a:lnTo>
                  <a:pt x="30798" y="884530"/>
                </a:lnTo>
                <a:lnTo>
                  <a:pt x="30798" y="920113"/>
                </a:lnTo>
                <a:close/>
              </a:path>
              <a:path w="1439544" h="920115">
                <a:moveTo>
                  <a:pt x="846286" y="413518"/>
                </a:moveTo>
                <a:lnTo>
                  <a:pt x="800366" y="413518"/>
                </a:lnTo>
                <a:lnTo>
                  <a:pt x="799644" y="410951"/>
                </a:lnTo>
                <a:lnTo>
                  <a:pt x="798601" y="408503"/>
                </a:lnTo>
                <a:lnTo>
                  <a:pt x="797398" y="406217"/>
                </a:lnTo>
                <a:lnTo>
                  <a:pt x="796034" y="403930"/>
                </a:lnTo>
                <a:lnTo>
                  <a:pt x="794390" y="401804"/>
                </a:lnTo>
                <a:lnTo>
                  <a:pt x="792546" y="399918"/>
                </a:lnTo>
                <a:lnTo>
                  <a:pt x="869831" y="399918"/>
                </a:lnTo>
                <a:lnTo>
                  <a:pt x="846286" y="413518"/>
                </a:lnTo>
                <a:close/>
              </a:path>
              <a:path w="1439544" h="920115">
                <a:moveTo>
                  <a:pt x="801368" y="866718"/>
                </a:moveTo>
                <a:lnTo>
                  <a:pt x="739770" y="866718"/>
                </a:lnTo>
                <a:lnTo>
                  <a:pt x="739890" y="474977"/>
                </a:lnTo>
                <a:lnTo>
                  <a:pt x="801478" y="474977"/>
                </a:lnTo>
                <a:lnTo>
                  <a:pt x="801368" y="86671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7588692" y="4703412"/>
            <a:ext cx="699770" cy="475615"/>
          </a:xfrm>
          <a:custGeom>
            <a:avLst/>
            <a:gdLst/>
            <a:ahLst/>
            <a:cxnLst/>
            <a:rect l="l" t="t" r="r" b="b"/>
            <a:pathLst>
              <a:path w="699769" h="475614">
                <a:moveTo>
                  <a:pt x="0" y="475131"/>
                </a:moveTo>
                <a:lnTo>
                  <a:pt x="61597" y="368380"/>
                </a:lnTo>
                <a:lnTo>
                  <a:pt x="699307" y="0"/>
                </a:lnTo>
                <a:lnTo>
                  <a:pt x="699307" y="71167"/>
                </a:lnTo>
                <a:lnTo>
                  <a:pt x="0" y="47513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6448296" y="0"/>
            <a:ext cx="860425" cy="479425"/>
          </a:xfrm>
          <a:custGeom>
            <a:avLst/>
            <a:gdLst/>
            <a:ahLst/>
            <a:cxnLst/>
            <a:rect l="l" t="t" r="r" b="b"/>
            <a:pathLst>
              <a:path w="860425" h="479425">
                <a:moveTo>
                  <a:pt x="30798" y="478938"/>
                </a:moveTo>
                <a:lnTo>
                  <a:pt x="0" y="425543"/>
                </a:lnTo>
                <a:lnTo>
                  <a:pt x="736803" y="0"/>
                </a:lnTo>
                <a:lnTo>
                  <a:pt x="859990" y="0"/>
                </a:lnTo>
                <a:lnTo>
                  <a:pt x="30798" y="47893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6818192" y="253135"/>
            <a:ext cx="1470025" cy="920115"/>
          </a:xfrm>
          <a:custGeom>
            <a:avLst/>
            <a:gdLst/>
            <a:ahLst/>
            <a:cxnLst/>
            <a:rect l="l" t="t" r="r" b="b"/>
            <a:pathLst>
              <a:path w="1470025" h="920115">
                <a:moveTo>
                  <a:pt x="61607" y="813358"/>
                </a:moveTo>
                <a:lnTo>
                  <a:pt x="30810" y="831126"/>
                </a:lnTo>
                <a:lnTo>
                  <a:pt x="0" y="813358"/>
                </a:lnTo>
                <a:lnTo>
                  <a:pt x="30810" y="866635"/>
                </a:lnTo>
                <a:lnTo>
                  <a:pt x="46202" y="839952"/>
                </a:lnTo>
                <a:lnTo>
                  <a:pt x="61607" y="813358"/>
                </a:lnTo>
                <a:close/>
              </a:path>
              <a:path w="1470025" h="920115">
                <a:moveTo>
                  <a:pt x="1469809" y="0"/>
                </a:moveTo>
                <a:lnTo>
                  <a:pt x="61607" y="813358"/>
                </a:lnTo>
                <a:lnTo>
                  <a:pt x="30810" y="866749"/>
                </a:lnTo>
                <a:lnTo>
                  <a:pt x="61607" y="920076"/>
                </a:lnTo>
                <a:lnTo>
                  <a:pt x="61607" y="884529"/>
                </a:lnTo>
                <a:lnTo>
                  <a:pt x="770699" y="474980"/>
                </a:lnTo>
                <a:lnTo>
                  <a:pt x="770572" y="866635"/>
                </a:lnTo>
                <a:lnTo>
                  <a:pt x="832167" y="866635"/>
                </a:lnTo>
                <a:lnTo>
                  <a:pt x="832281" y="474980"/>
                </a:lnTo>
                <a:lnTo>
                  <a:pt x="832294" y="439432"/>
                </a:lnTo>
                <a:lnTo>
                  <a:pt x="877087" y="413550"/>
                </a:lnTo>
                <a:lnTo>
                  <a:pt x="900772" y="399872"/>
                </a:lnTo>
                <a:lnTo>
                  <a:pt x="1469809" y="71170"/>
                </a:lnTo>
                <a:lnTo>
                  <a:pt x="1469809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9146513" y="3789939"/>
            <a:ext cx="2339975" cy="2670175"/>
          </a:xfrm>
          <a:custGeom>
            <a:avLst/>
            <a:gdLst/>
            <a:ahLst/>
            <a:cxnLst/>
            <a:rect l="l" t="t" r="r" b="b"/>
            <a:pathLst>
              <a:path w="2339975" h="2670175">
                <a:moveTo>
                  <a:pt x="400744" y="694341"/>
                </a:moveTo>
                <a:lnTo>
                  <a:pt x="369905" y="640986"/>
                </a:lnTo>
                <a:lnTo>
                  <a:pt x="709052" y="445176"/>
                </a:lnTo>
                <a:lnTo>
                  <a:pt x="30798" y="53435"/>
                </a:lnTo>
                <a:lnTo>
                  <a:pt x="0" y="0"/>
                </a:lnTo>
                <a:lnTo>
                  <a:pt x="61597" y="0"/>
                </a:lnTo>
                <a:lnTo>
                  <a:pt x="893849" y="480719"/>
                </a:lnTo>
                <a:lnTo>
                  <a:pt x="770649" y="480719"/>
                </a:lnTo>
                <a:lnTo>
                  <a:pt x="400744" y="694341"/>
                </a:lnTo>
                <a:close/>
              </a:path>
              <a:path w="2339975" h="2670175">
                <a:moveTo>
                  <a:pt x="2339500" y="2171883"/>
                </a:moveTo>
                <a:lnTo>
                  <a:pt x="2277902" y="2171883"/>
                </a:lnTo>
                <a:lnTo>
                  <a:pt x="2277902" y="1388362"/>
                </a:lnTo>
                <a:lnTo>
                  <a:pt x="2280669" y="1383588"/>
                </a:lnTo>
                <a:lnTo>
                  <a:pt x="2280669" y="1352899"/>
                </a:lnTo>
                <a:lnTo>
                  <a:pt x="770649" y="480719"/>
                </a:lnTo>
                <a:lnTo>
                  <a:pt x="893849" y="480719"/>
                </a:lnTo>
                <a:lnTo>
                  <a:pt x="2326867" y="1308449"/>
                </a:lnTo>
                <a:lnTo>
                  <a:pt x="2326145" y="1309853"/>
                </a:lnTo>
                <a:lnTo>
                  <a:pt x="2331616" y="1314647"/>
                </a:lnTo>
                <a:lnTo>
                  <a:pt x="2335830" y="1320585"/>
                </a:lnTo>
                <a:lnTo>
                  <a:pt x="2338541" y="1327455"/>
                </a:lnTo>
                <a:lnTo>
                  <a:pt x="2339500" y="1335047"/>
                </a:lnTo>
                <a:lnTo>
                  <a:pt x="2339500" y="2171883"/>
                </a:lnTo>
                <a:close/>
              </a:path>
              <a:path w="2339975" h="2670175">
                <a:moveTo>
                  <a:pt x="400704" y="694381"/>
                </a:moveTo>
                <a:close/>
              </a:path>
              <a:path w="2339975" h="2670175">
                <a:moveTo>
                  <a:pt x="1171193" y="2029389"/>
                </a:moveTo>
                <a:lnTo>
                  <a:pt x="1140395" y="1975993"/>
                </a:lnTo>
                <a:lnTo>
                  <a:pt x="1479501" y="1780103"/>
                </a:lnTo>
                <a:lnTo>
                  <a:pt x="801248" y="1388362"/>
                </a:lnTo>
                <a:lnTo>
                  <a:pt x="755130" y="1308449"/>
                </a:lnTo>
                <a:lnTo>
                  <a:pt x="762423" y="1305396"/>
                </a:lnTo>
                <a:lnTo>
                  <a:pt x="770253" y="1304267"/>
                </a:lnTo>
                <a:lnTo>
                  <a:pt x="778212" y="1305200"/>
                </a:lnTo>
                <a:lnTo>
                  <a:pt x="785888" y="1308329"/>
                </a:lnTo>
                <a:lnTo>
                  <a:pt x="1664281" y="1815686"/>
                </a:lnTo>
                <a:lnTo>
                  <a:pt x="1541099" y="1815686"/>
                </a:lnTo>
                <a:lnTo>
                  <a:pt x="1171193" y="2029389"/>
                </a:lnTo>
                <a:close/>
              </a:path>
              <a:path w="2339975" h="2670175">
                <a:moveTo>
                  <a:pt x="2339500" y="2670174"/>
                </a:moveTo>
                <a:lnTo>
                  <a:pt x="2277902" y="2670174"/>
                </a:lnTo>
                <a:lnTo>
                  <a:pt x="2277902" y="2243051"/>
                </a:lnTo>
                <a:lnTo>
                  <a:pt x="1908037" y="2029389"/>
                </a:lnTo>
                <a:lnTo>
                  <a:pt x="1908759" y="2028065"/>
                </a:lnTo>
                <a:lnTo>
                  <a:pt x="1541099" y="1815686"/>
                </a:lnTo>
                <a:lnTo>
                  <a:pt x="1664281" y="1815686"/>
                </a:lnTo>
                <a:lnTo>
                  <a:pt x="1941683" y="1975913"/>
                </a:lnTo>
                <a:lnTo>
                  <a:pt x="1940881" y="1977237"/>
                </a:lnTo>
                <a:lnTo>
                  <a:pt x="2277902" y="2171883"/>
                </a:lnTo>
                <a:lnTo>
                  <a:pt x="2339500" y="2171883"/>
                </a:lnTo>
                <a:lnTo>
                  <a:pt x="2339500" y="267017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2965392" y="3789743"/>
            <a:ext cx="62230" cy="2670175"/>
          </a:xfrm>
          <a:custGeom>
            <a:avLst/>
            <a:gdLst/>
            <a:ahLst/>
            <a:cxnLst/>
            <a:rect l="l" t="t" r="r" b="b"/>
            <a:pathLst>
              <a:path w="62230" h="2670175">
                <a:moveTo>
                  <a:pt x="61671" y="0"/>
                </a:moveTo>
                <a:lnTo>
                  <a:pt x="76" y="0"/>
                </a:lnTo>
                <a:lnTo>
                  <a:pt x="76" y="1281658"/>
                </a:lnTo>
                <a:lnTo>
                  <a:pt x="0" y="1388364"/>
                </a:lnTo>
                <a:lnTo>
                  <a:pt x="0" y="2670022"/>
                </a:lnTo>
                <a:lnTo>
                  <a:pt x="61595" y="2670022"/>
                </a:lnTo>
                <a:lnTo>
                  <a:pt x="61595" y="1388364"/>
                </a:lnTo>
                <a:lnTo>
                  <a:pt x="61671" y="1281658"/>
                </a:lnTo>
                <a:lnTo>
                  <a:pt x="61671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4506454" y="3789939"/>
            <a:ext cx="2341880" cy="2670175"/>
          </a:xfrm>
          <a:custGeom>
            <a:avLst/>
            <a:gdLst/>
            <a:ahLst/>
            <a:cxnLst/>
            <a:rect l="l" t="t" r="r" b="b"/>
            <a:pathLst>
              <a:path w="2341880" h="2670175">
                <a:moveTo>
                  <a:pt x="2341424" y="2670174"/>
                </a:moveTo>
                <a:lnTo>
                  <a:pt x="2279827" y="2670174"/>
                </a:lnTo>
                <a:lnTo>
                  <a:pt x="14616" y="1361885"/>
                </a:lnTo>
                <a:lnTo>
                  <a:pt x="14597" y="1361684"/>
                </a:lnTo>
                <a:lnTo>
                  <a:pt x="14797" y="1361283"/>
                </a:lnTo>
                <a:lnTo>
                  <a:pt x="8763" y="1356497"/>
                </a:lnTo>
                <a:lnTo>
                  <a:pt x="4090" y="1350376"/>
                </a:lnTo>
                <a:lnTo>
                  <a:pt x="1071" y="1343180"/>
                </a:lnTo>
                <a:lnTo>
                  <a:pt x="0" y="1335167"/>
                </a:lnTo>
                <a:lnTo>
                  <a:pt x="0" y="0"/>
                </a:lnTo>
                <a:lnTo>
                  <a:pt x="61597" y="0"/>
                </a:lnTo>
                <a:lnTo>
                  <a:pt x="61597" y="427203"/>
                </a:lnTo>
                <a:lnTo>
                  <a:pt x="184787" y="498331"/>
                </a:lnTo>
                <a:lnTo>
                  <a:pt x="61597" y="498331"/>
                </a:lnTo>
                <a:lnTo>
                  <a:pt x="61573" y="1281892"/>
                </a:lnTo>
                <a:lnTo>
                  <a:pt x="60675" y="1283376"/>
                </a:lnTo>
                <a:lnTo>
                  <a:pt x="60675" y="1317315"/>
                </a:lnTo>
                <a:lnTo>
                  <a:pt x="1570734" y="2189495"/>
                </a:lnTo>
                <a:lnTo>
                  <a:pt x="1693958" y="2189495"/>
                </a:lnTo>
                <a:lnTo>
                  <a:pt x="1632332" y="2225078"/>
                </a:lnTo>
                <a:lnTo>
                  <a:pt x="2310626" y="2616819"/>
                </a:lnTo>
                <a:lnTo>
                  <a:pt x="2341424" y="2670174"/>
                </a:lnTo>
                <a:close/>
              </a:path>
              <a:path w="2341880" h="2670175">
                <a:moveTo>
                  <a:pt x="1571176" y="1365962"/>
                </a:moveTo>
                <a:lnTo>
                  <a:pt x="1563213" y="1365020"/>
                </a:lnTo>
                <a:lnTo>
                  <a:pt x="1555536" y="1361885"/>
                </a:lnTo>
                <a:lnTo>
                  <a:pt x="399781" y="694341"/>
                </a:lnTo>
                <a:lnTo>
                  <a:pt x="400062" y="693780"/>
                </a:lnTo>
                <a:lnTo>
                  <a:pt x="61597" y="498331"/>
                </a:lnTo>
                <a:lnTo>
                  <a:pt x="184787" y="498331"/>
                </a:lnTo>
                <a:lnTo>
                  <a:pt x="431583" y="640825"/>
                </a:lnTo>
                <a:lnTo>
                  <a:pt x="431302" y="641387"/>
                </a:lnTo>
                <a:lnTo>
                  <a:pt x="800365" y="854528"/>
                </a:lnTo>
                <a:lnTo>
                  <a:pt x="923555" y="854528"/>
                </a:lnTo>
                <a:lnTo>
                  <a:pt x="861963" y="890111"/>
                </a:lnTo>
                <a:lnTo>
                  <a:pt x="1540257" y="1281892"/>
                </a:lnTo>
                <a:lnTo>
                  <a:pt x="1586288" y="1361684"/>
                </a:lnTo>
                <a:lnTo>
                  <a:pt x="1579018" y="1364835"/>
                </a:lnTo>
                <a:lnTo>
                  <a:pt x="1571176" y="1365962"/>
                </a:lnTo>
                <a:close/>
              </a:path>
              <a:path w="2341880" h="2670175">
                <a:moveTo>
                  <a:pt x="923555" y="854528"/>
                </a:moveTo>
                <a:lnTo>
                  <a:pt x="800365" y="854528"/>
                </a:lnTo>
                <a:lnTo>
                  <a:pt x="1170231" y="640866"/>
                </a:lnTo>
                <a:lnTo>
                  <a:pt x="1201030" y="694221"/>
                </a:lnTo>
                <a:lnTo>
                  <a:pt x="923555" y="854528"/>
                </a:lnTo>
                <a:close/>
              </a:path>
              <a:path w="2341880" h="2670175">
                <a:moveTo>
                  <a:pt x="1693958" y="2189495"/>
                </a:moveTo>
                <a:lnTo>
                  <a:pt x="1570734" y="2189495"/>
                </a:lnTo>
                <a:lnTo>
                  <a:pt x="1940720" y="1975873"/>
                </a:lnTo>
                <a:lnTo>
                  <a:pt x="1971519" y="2029228"/>
                </a:lnTo>
                <a:lnTo>
                  <a:pt x="1693958" y="218949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3735964" y="8435988"/>
            <a:ext cx="1202055" cy="694690"/>
          </a:xfrm>
          <a:custGeom>
            <a:avLst/>
            <a:gdLst/>
            <a:ahLst/>
            <a:cxnLst/>
            <a:rect l="l" t="t" r="r" b="b"/>
            <a:pathLst>
              <a:path w="1202055" h="694690">
                <a:moveTo>
                  <a:pt x="832207" y="694221"/>
                </a:moveTo>
                <a:lnTo>
                  <a:pt x="770609" y="694221"/>
                </a:lnTo>
                <a:lnTo>
                  <a:pt x="770609" y="302520"/>
                </a:lnTo>
                <a:lnTo>
                  <a:pt x="92315" y="694221"/>
                </a:lnTo>
                <a:lnTo>
                  <a:pt x="0" y="694221"/>
                </a:lnTo>
                <a:lnTo>
                  <a:pt x="1057" y="686391"/>
                </a:lnTo>
                <a:lnTo>
                  <a:pt x="4005" y="679057"/>
                </a:lnTo>
                <a:lnTo>
                  <a:pt x="8780" y="672626"/>
                </a:lnTo>
                <a:lnTo>
                  <a:pt x="15319" y="667503"/>
                </a:lnTo>
                <a:lnTo>
                  <a:pt x="1171193" y="0"/>
                </a:lnTo>
                <a:lnTo>
                  <a:pt x="1201992" y="53355"/>
                </a:lnTo>
                <a:lnTo>
                  <a:pt x="832207" y="266937"/>
                </a:lnTo>
                <a:lnTo>
                  <a:pt x="832207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9886163" y="3789946"/>
            <a:ext cx="6593205" cy="5340350"/>
          </a:xfrm>
          <a:custGeom>
            <a:avLst/>
            <a:gdLst/>
            <a:ahLst/>
            <a:cxnLst/>
            <a:rect l="l" t="t" r="r" b="b"/>
            <a:pathLst>
              <a:path w="6593205" h="5340350">
                <a:moveTo>
                  <a:pt x="3911396" y="2723565"/>
                </a:moveTo>
                <a:lnTo>
                  <a:pt x="3880599" y="2670213"/>
                </a:lnTo>
                <a:lnTo>
                  <a:pt x="3849789" y="2723565"/>
                </a:lnTo>
                <a:lnTo>
                  <a:pt x="3880599" y="2705798"/>
                </a:lnTo>
                <a:lnTo>
                  <a:pt x="3911396" y="2723565"/>
                </a:lnTo>
                <a:close/>
              </a:path>
              <a:path w="6593205" h="5340350">
                <a:moveTo>
                  <a:pt x="4281297" y="3364471"/>
                </a:moveTo>
                <a:lnTo>
                  <a:pt x="4250499" y="3311080"/>
                </a:lnTo>
                <a:lnTo>
                  <a:pt x="3140824" y="3951986"/>
                </a:lnTo>
                <a:lnTo>
                  <a:pt x="3079229" y="4058742"/>
                </a:lnTo>
                <a:lnTo>
                  <a:pt x="4281297" y="3364471"/>
                </a:lnTo>
                <a:close/>
              </a:path>
              <a:path w="6593205" h="5340350">
                <a:moveTo>
                  <a:pt x="5482323" y="2670175"/>
                </a:moveTo>
                <a:lnTo>
                  <a:pt x="4281094" y="1976310"/>
                </a:lnTo>
                <a:lnTo>
                  <a:pt x="4281297" y="1975878"/>
                </a:lnTo>
                <a:lnTo>
                  <a:pt x="4034599" y="1833333"/>
                </a:lnTo>
                <a:lnTo>
                  <a:pt x="3911396" y="1762175"/>
                </a:lnTo>
                <a:lnTo>
                  <a:pt x="3911396" y="17767"/>
                </a:lnTo>
                <a:lnTo>
                  <a:pt x="3942194" y="0"/>
                </a:lnTo>
                <a:lnTo>
                  <a:pt x="3849789" y="0"/>
                </a:lnTo>
                <a:lnTo>
                  <a:pt x="3849789" y="2652407"/>
                </a:lnTo>
                <a:lnTo>
                  <a:pt x="3819067" y="2670137"/>
                </a:lnTo>
                <a:lnTo>
                  <a:pt x="3140697" y="3061919"/>
                </a:lnTo>
                <a:lnTo>
                  <a:pt x="3140697" y="2670175"/>
                </a:lnTo>
                <a:lnTo>
                  <a:pt x="3079102" y="2670175"/>
                </a:lnTo>
                <a:lnTo>
                  <a:pt x="3079038" y="3097542"/>
                </a:lnTo>
                <a:lnTo>
                  <a:pt x="1569046" y="3969677"/>
                </a:lnTo>
                <a:lnTo>
                  <a:pt x="1541018" y="3953472"/>
                </a:lnTo>
                <a:lnTo>
                  <a:pt x="1540217" y="3952024"/>
                </a:lnTo>
                <a:lnTo>
                  <a:pt x="861923" y="3560241"/>
                </a:lnTo>
                <a:lnTo>
                  <a:pt x="923518" y="3524656"/>
                </a:lnTo>
                <a:lnTo>
                  <a:pt x="1201026" y="3364357"/>
                </a:lnTo>
                <a:lnTo>
                  <a:pt x="1200581" y="3363671"/>
                </a:lnTo>
                <a:lnTo>
                  <a:pt x="1722983" y="3061957"/>
                </a:lnTo>
                <a:lnTo>
                  <a:pt x="2355050" y="2696895"/>
                </a:lnTo>
                <a:lnTo>
                  <a:pt x="2370328" y="2670213"/>
                </a:lnTo>
                <a:lnTo>
                  <a:pt x="2278062" y="2670213"/>
                </a:lnTo>
                <a:lnTo>
                  <a:pt x="1599768" y="3061957"/>
                </a:lnTo>
                <a:lnTo>
                  <a:pt x="1599768" y="2670213"/>
                </a:lnTo>
                <a:lnTo>
                  <a:pt x="1538160" y="2670213"/>
                </a:lnTo>
                <a:lnTo>
                  <a:pt x="1538160" y="3097542"/>
                </a:lnTo>
                <a:lnTo>
                  <a:pt x="1168463" y="3311118"/>
                </a:lnTo>
                <a:lnTo>
                  <a:pt x="1168857" y="3311804"/>
                </a:lnTo>
                <a:lnTo>
                  <a:pt x="800315" y="3524656"/>
                </a:lnTo>
                <a:lnTo>
                  <a:pt x="431253" y="3311525"/>
                </a:lnTo>
                <a:lnTo>
                  <a:pt x="431533" y="3310966"/>
                </a:lnTo>
                <a:lnTo>
                  <a:pt x="184835" y="3168510"/>
                </a:lnTo>
                <a:lnTo>
                  <a:pt x="61595" y="3097339"/>
                </a:lnTo>
                <a:lnTo>
                  <a:pt x="61595" y="2670175"/>
                </a:lnTo>
                <a:lnTo>
                  <a:pt x="0" y="2670175"/>
                </a:lnTo>
                <a:lnTo>
                  <a:pt x="0" y="4005300"/>
                </a:lnTo>
                <a:lnTo>
                  <a:pt x="1066" y="4013314"/>
                </a:lnTo>
                <a:lnTo>
                  <a:pt x="4089" y="4020515"/>
                </a:lnTo>
                <a:lnTo>
                  <a:pt x="8763" y="4026636"/>
                </a:lnTo>
                <a:lnTo>
                  <a:pt x="14795" y="4031411"/>
                </a:lnTo>
                <a:lnTo>
                  <a:pt x="14554" y="4031818"/>
                </a:lnTo>
                <a:lnTo>
                  <a:pt x="14655" y="4032021"/>
                </a:lnTo>
                <a:lnTo>
                  <a:pt x="2279777" y="5340350"/>
                </a:lnTo>
                <a:lnTo>
                  <a:pt x="2401138" y="5340350"/>
                </a:lnTo>
                <a:lnTo>
                  <a:pt x="2403983" y="5338699"/>
                </a:lnTo>
                <a:lnTo>
                  <a:pt x="3079432" y="4948567"/>
                </a:lnTo>
                <a:lnTo>
                  <a:pt x="3079432" y="5340274"/>
                </a:lnTo>
                <a:lnTo>
                  <a:pt x="3141027" y="5340274"/>
                </a:lnTo>
                <a:lnTo>
                  <a:pt x="3141027" y="4948567"/>
                </a:lnTo>
                <a:lnTo>
                  <a:pt x="3141027" y="4913020"/>
                </a:lnTo>
                <a:lnTo>
                  <a:pt x="4651083" y="4040809"/>
                </a:lnTo>
                <a:lnTo>
                  <a:pt x="4681880" y="4058615"/>
                </a:lnTo>
                <a:lnTo>
                  <a:pt x="4671619" y="4040809"/>
                </a:lnTo>
                <a:lnTo>
                  <a:pt x="4635805" y="3978668"/>
                </a:lnTo>
                <a:lnTo>
                  <a:pt x="2370328" y="5286959"/>
                </a:lnTo>
                <a:lnTo>
                  <a:pt x="2339657" y="5304726"/>
                </a:lnTo>
                <a:lnTo>
                  <a:pt x="2311501" y="5288521"/>
                </a:lnTo>
                <a:lnTo>
                  <a:pt x="2310587" y="5286959"/>
                </a:lnTo>
                <a:lnTo>
                  <a:pt x="1632407" y="4895215"/>
                </a:lnTo>
                <a:lnTo>
                  <a:pt x="1694027" y="4859629"/>
                </a:lnTo>
                <a:lnTo>
                  <a:pt x="1971471" y="4699406"/>
                </a:lnTo>
                <a:lnTo>
                  <a:pt x="1971078" y="4698644"/>
                </a:lnTo>
                <a:lnTo>
                  <a:pt x="3079305" y="4058539"/>
                </a:lnTo>
                <a:lnTo>
                  <a:pt x="3140900" y="3951782"/>
                </a:lnTo>
                <a:lnTo>
                  <a:pt x="1938947" y="4646053"/>
                </a:lnTo>
                <a:lnTo>
                  <a:pt x="1939353" y="4646815"/>
                </a:lnTo>
                <a:lnTo>
                  <a:pt x="1570812" y="4859629"/>
                </a:lnTo>
                <a:lnTo>
                  <a:pt x="60706" y="3987495"/>
                </a:lnTo>
                <a:lnTo>
                  <a:pt x="60731" y="3953472"/>
                </a:lnTo>
                <a:lnTo>
                  <a:pt x="61569" y="3952024"/>
                </a:lnTo>
                <a:lnTo>
                  <a:pt x="61595" y="3168510"/>
                </a:lnTo>
                <a:lnTo>
                  <a:pt x="400062" y="3363912"/>
                </a:lnTo>
                <a:lnTo>
                  <a:pt x="399732" y="3364471"/>
                </a:lnTo>
                <a:lnTo>
                  <a:pt x="1555496" y="4032021"/>
                </a:lnTo>
                <a:lnTo>
                  <a:pt x="1563217" y="4035158"/>
                </a:lnTo>
                <a:lnTo>
                  <a:pt x="1571180" y="4036098"/>
                </a:lnTo>
                <a:lnTo>
                  <a:pt x="1578991" y="4034993"/>
                </a:lnTo>
                <a:lnTo>
                  <a:pt x="1586293" y="4031945"/>
                </a:lnTo>
                <a:lnTo>
                  <a:pt x="1585887" y="4031132"/>
                </a:lnTo>
                <a:lnTo>
                  <a:pt x="1692300" y="3969677"/>
                </a:lnTo>
                <a:lnTo>
                  <a:pt x="3263989" y="3061919"/>
                </a:lnTo>
                <a:lnTo>
                  <a:pt x="3849789" y="2723565"/>
                </a:lnTo>
                <a:lnTo>
                  <a:pt x="3880574" y="2670213"/>
                </a:lnTo>
                <a:lnTo>
                  <a:pt x="3941267" y="2670137"/>
                </a:lnTo>
                <a:lnTo>
                  <a:pt x="3910546" y="2652407"/>
                </a:lnTo>
                <a:lnTo>
                  <a:pt x="3910469" y="2618460"/>
                </a:lnTo>
                <a:lnTo>
                  <a:pt x="3911396" y="2616822"/>
                </a:lnTo>
                <a:lnTo>
                  <a:pt x="3911396" y="1833333"/>
                </a:lnTo>
                <a:lnTo>
                  <a:pt x="4249775" y="2028825"/>
                </a:lnTo>
                <a:lnTo>
                  <a:pt x="4249572" y="2029269"/>
                </a:lnTo>
                <a:lnTo>
                  <a:pt x="5359133" y="2670175"/>
                </a:lnTo>
                <a:lnTo>
                  <a:pt x="5482323" y="2670175"/>
                </a:lnTo>
                <a:close/>
              </a:path>
              <a:path w="6593205" h="5340350">
                <a:moveTo>
                  <a:pt x="5822353" y="4646053"/>
                </a:moveTo>
                <a:lnTo>
                  <a:pt x="4666488" y="3978465"/>
                </a:lnTo>
                <a:lnTo>
                  <a:pt x="4658830" y="3975341"/>
                </a:lnTo>
                <a:lnTo>
                  <a:pt x="4650905" y="3974401"/>
                </a:lnTo>
                <a:lnTo>
                  <a:pt x="4643107" y="3975531"/>
                </a:lnTo>
                <a:lnTo>
                  <a:pt x="4635805" y="3978579"/>
                </a:lnTo>
                <a:lnTo>
                  <a:pt x="4681880" y="4058501"/>
                </a:lnTo>
                <a:lnTo>
                  <a:pt x="5360174" y="4450232"/>
                </a:lnTo>
                <a:lnTo>
                  <a:pt x="5020983" y="4646168"/>
                </a:lnTo>
                <a:lnTo>
                  <a:pt x="5051793" y="4699520"/>
                </a:lnTo>
                <a:lnTo>
                  <a:pt x="5421769" y="4485818"/>
                </a:lnTo>
                <a:lnTo>
                  <a:pt x="5791555" y="4699406"/>
                </a:lnTo>
                <a:lnTo>
                  <a:pt x="5822353" y="4646053"/>
                </a:lnTo>
                <a:close/>
              </a:path>
              <a:path w="6593205" h="5340350">
                <a:moveTo>
                  <a:pt x="6207544" y="3978579"/>
                </a:moveTo>
                <a:lnTo>
                  <a:pt x="4774425" y="3150857"/>
                </a:lnTo>
                <a:lnTo>
                  <a:pt x="3942194" y="2670175"/>
                </a:lnTo>
                <a:lnTo>
                  <a:pt x="3880599" y="2670175"/>
                </a:lnTo>
                <a:lnTo>
                  <a:pt x="3911396" y="2723565"/>
                </a:lnTo>
                <a:lnTo>
                  <a:pt x="4589691" y="3115272"/>
                </a:lnTo>
                <a:lnTo>
                  <a:pt x="4250575" y="3311118"/>
                </a:lnTo>
                <a:lnTo>
                  <a:pt x="4281373" y="3364522"/>
                </a:lnTo>
                <a:lnTo>
                  <a:pt x="4651286" y="3150857"/>
                </a:lnTo>
                <a:lnTo>
                  <a:pt x="6161341" y="4023029"/>
                </a:lnTo>
                <a:lnTo>
                  <a:pt x="6161341" y="4058615"/>
                </a:lnTo>
                <a:lnTo>
                  <a:pt x="6207544" y="3978668"/>
                </a:lnTo>
                <a:close/>
              </a:path>
              <a:path w="6593205" h="5340350">
                <a:moveTo>
                  <a:pt x="6592849" y="3311080"/>
                </a:moveTo>
                <a:lnTo>
                  <a:pt x="5483174" y="2670213"/>
                </a:lnTo>
                <a:lnTo>
                  <a:pt x="5359971" y="2670213"/>
                </a:lnTo>
                <a:lnTo>
                  <a:pt x="6562052" y="3364471"/>
                </a:lnTo>
                <a:lnTo>
                  <a:pt x="6592849" y="331108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6448214" y="6460121"/>
            <a:ext cx="431800" cy="2670175"/>
          </a:xfrm>
          <a:custGeom>
            <a:avLst/>
            <a:gdLst/>
            <a:ahLst/>
            <a:cxnLst/>
            <a:rect l="l" t="t" r="r" b="b"/>
            <a:pathLst>
              <a:path w="431800" h="2670175">
                <a:moveTo>
                  <a:pt x="400697" y="38"/>
                </a:moveTo>
                <a:lnTo>
                  <a:pt x="339102" y="38"/>
                </a:lnTo>
                <a:lnTo>
                  <a:pt x="369900" y="17856"/>
                </a:lnTo>
                <a:lnTo>
                  <a:pt x="369900" y="53390"/>
                </a:lnTo>
                <a:lnTo>
                  <a:pt x="400697" y="38"/>
                </a:lnTo>
                <a:close/>
              </a:path>
              <a:path w="431800" h="2670175">
                <a:moveTo>
                  <a:pt x="431584" y="53390"/>
                </a:moveTo>
                <a:lnTo>
                  <a:pt x="400786" y="0"/>
                </a:lnTo>
                <a:lnTo>
                  <a:pt x="369976" y="53390"/>
                </a:lnTo>
                <a:lnTo>
                  <a:pt x="369976" y="836879"/>
                </a:lnTo>
                <a:lnTo>
                  <a:pt x="30873" y="640981"/>
                </a:lnTo>
                <a:lnTo>
                  <a:pt x="0" y="694347"/>
                </a:lnTo>
                <a:lnTo>
                  <a:pt x="369976" y="907999"/>
                </a:lnTo>
                <a:lnTo>
                  <a:pt x="369976" y="2652318"/>
                </a:lnTo>
                <a:lnTo>
                  <a:pt x="339178" y="2670175"/>
                </a:lnTo>
                <a:lnTo>
                  <a:pt x="431584" y="2670175"/>
                </a:lnTo>
                <a:lnTo>
                  <a:pt x="431584" y="836879"/>
                </a:lnTo>
                <a:lnTo>
                  <a:pt x="431584" y="5339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5677726" y="7768564"/>
            <a:ext cx="431800" cy="1362075"/>
          </a:xfrm>
          <a:custGeom>
            <a:avLst/>
            <a:gdLst/>
            <a:ahLst/>
            <a:cxnLst/>
            <a:rect l="l" t="t" r="r" b="b"/>
            <a:pathLst>
              <a:path w="431800" h="1362075">
                <a:moveTo>
                  <a:pt x="431583" y="1361725"/>
                </a:moveTo>
                <a:lnTo>
                  <a:pt x="369985" y="1361725"/>
                </a:lnTo>
                <a:lnTo>
                  <a:pt x="369985" y="934561"/>
                </a:lnTo>
                <a:lnTo>
                  <a:pt x="0" y="720939"/>
                </a:lnTo>
                <a:lnTo>
                  <a:pt x="30798" y="667543"/>
                </a:lnTo>
                <a:lnTo>
                  <a:pt x="369985" y="863393"/>
                </a:lnTo>
                <a:lnTo>
                  <a:pt x="369985" y="79912"/>
                </a:lnTo>
                <a:lnTo>
                  <a:pt x="416103" y="0"/>
                </a:lnTo>
                <a:lnTo>
                  <a:pt x="422413" y="4798"/>
                </a:lnTo>
                <a:lnTo>
                  <a:pt x="427302" y="11007"/>
                </a:lnTo>
                <a:lnTo>
                  <a:pt x="430461" y="18351"/>
                </a:lnTo>
                <a:lnTo>
                  <a:pt x="431583" y="26557"/>
                </a:lnTo>
                <a:lnTo>
                  <a:pt x="431583" y="136172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5677846" y="6460121"/>
            <a:ext cx="2610485" cy="3827145"/>
          </a:xfrm>
          <a:custGeom>
            <a:avLst/>
            <a:gdLst/>
            <a:ahLst/>
            <a:cxnLst/>
            <a:rect l="l" t="t" r="r" b="b"/>
            <a:pathLst>
              <a:path w="2610484" h="3827145">
                <a:moveTo>
                  <a:pt x="1201864" y="2670175"/>
                </a:moveTo>
                <a:lnTo>
                  <a:pt x="1109675" y="2670175"/>
                </a:lnTo>
                <a:lnTo>
                  <a:pt x="431380" y="3061881"/>
                </a:lnTo>
                <a:lnTo>
                  <a:pt x="431253" y="2670175"/>
                </a:lnTo>
                <a:lnTo>
                  <a:pt x="369658" y="2670175"/>
                </a:lnTo>
                <a:lnTo>
                  <a:pt x="369785" y="3097542"/>
                </a:lnTo>
                <a:lnTo>
                  <a:pt x="0" y="3311042"/>
                </a:lnTo>
                <a:lnTo>
                  <a:pt x="30797" y="3364433"/>
                </a:lnTo>
                <a:lnTo>
                  <a:pt x="1186548" y="2696895"/>
                </a:lnTo>
                <a:lnTo>
                  <a:pt x="1200873" y="2678011"/>
                </a:lnTo>
                <a:lnTo>
                  <a:pt x="1201864" y="2670175"/>
                </a:lnTo>
                <a:close/>
              </a:path>
              <a:path w="2610484" h="3827145">
                <a:moveTo>
                  <a:pt x="2610154" y="3583609"/>
                </a:moveTo>
                <a:lnTo>
                  <a:pt x="2189010" y="3826878"/>
                </a:lnTo>
                <a:lnTo>
                  <a:pt x="2312174" y="3826878"/>
                </a:lnTo>
                <a:lnTo>
                  <a:pt x="2610154" y="3654768"/>
                </a:lnTo>
                <a:lnTo>
                  <a:pt x="2610154" y="3583609"/>
                </a:lnTo>
                <a:close/>
              </a:path>
              <a:path w="2610484" h="3827145">
                <a:moveTo>
                  <a:pt x="2610154" y="2693492"/>
                </a:moveTo>
                <a:lnTo>
                  <a:pt x="1972233" y="3061881"/>
                </a:lnTo>
                <a:lnTo>
                  <a:pt x="1972322" y="2670175"/>
                </a:lnTo>
                <a:lnTo>
                  <a:pt x="1972437" y="1388402"/>
                </a:lnTo>
                <a:lnTo>
                  <a:pt x="1972513" y="1388529"/>
                </a:lnTo>
                <a:lnTo>
                  <a:pt x="1972513" y="0"/>
                </a:lnTo>
                <a:lnTo>
                  <a:pt x="1910918" y="0"/>
                </a:lnTo>
                <a:lnTo>
                  <a:pt x="1910918" y="1281747"/>
                </a:lnTo>
                <a:lnTo>
                  <a:pt x="1910842" y="1281607"/>
                </a:lnTo>
                <a:lnTo>
                  <a:pt x="1910842" y="2670175"/>
                </a:lnTo>
                <a:lnTo>
                  <a:pt x="1910715" y="2670175"/>
                </a:lnTo>
                <a:lnTo>
                  <a:pt x="1910638" y="3097415"/>
                </a:lnTo>
                <a:lnTo>
                  <a:pt x="647725" y="3826878"/>
                </a:lnTo>
                <a:lnTo>
                  <a:pt x="770877" y="3826878"/>
                </a:lnTo>
                <a:lnTo>
                  <a:pt x="1965413" y="3136976"/>
                </a:lnTo>
                <a:lnTo>
                  <a:pt x="2002993" y="3115272"/>
                </a:lnTo>
                <a:lnTo>
                  <a:pt x="2095436" y="3061881"/>
                </a:lnTo>
                <a:lnTo>
                  <a:pt x="2610154" y="2764599"/>
                </a:lnTo>
                <a:lnTo>
                  <a:pt x="2610154" y="2693492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9146513" y="9130289"/>
            <a:ext cx="2064385" cy="1156970"/>
          </a:xfrm>
          <a:custGeom>
            <a:avLst/>
            <a:gdLst/>
            <a:ahLst/>
            <a:cxnLst/>
            <a:rect l="l" t="t" r="r" b="b"/>
            <a:pathLst>
              <a:path w="2064384" h="1156970">
                <a:moveTo>
                  <a:pt x="2064226" y="1156709"/>
                </a:moveTo>
                <a:lnTo>
                  <a:pt x="1941088" y="1156709"/>
                </a:lnTo>
                <a:lnTo>
                  <a:pt x="770649" y="480639"/>
                </a:lnTo>
                <a:lnTo>
                  <a:pt x="400704" y="694261"/>
                </a:lnTo>
                <a:lnTo>
                  <a:pt x="369945" y="640866"/>
                </a:lnTo>
                <a:lnTo>
                  <a:pt x="709052" y="445096"/>
                </a:lnTo>
                <a:lnTo>
                  <a:pt x="30798" y="53315"/>
                </a:lnTo>
                <a:lnTo>
                  <a:pt x="0" y="0"/>
                </a:lnTo>
                <a:lnTo>
                  <a:pt x="61597" y="0"/>
                </a:lnTo>
                <a:lnTo>
                  <a:pt x="2064226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4506454" y="9130289"/>
            <a:ext cx="1323975" cy="1156970"/>
          </a:xfrm>
          <a:custGeom>
            <a:avLst/>
            <a:gdLst/>
            <a:ahLst/>
            <a:cxnLst/>
            <a:rect l="l" t="t" r="r" b="b"/>
            <a:pathLst>
              <a:path w="1323975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61597" y="0"/>
                </a:lnTo>
                <a:lnTo>
                  <a:pt x="61597" y="427123"/>
                </a:lnTo>
                <a:lnTo>
                  <a:pt x="184925" y="498331"/>
                </a:lnTo>
                <a:lnTo>
                  <a:pt x="61597" y="498331"/>
                </a:lnTo>
                <a:lnTo>
                  <a:pt x="61597" y="1156709"/>
                </a:lnTo>
                <a:close/>
              </a:path>
              <a:path w="1323975" h="1156970">
                <a:moveTo>
                  <a:pt x="1323687" y="1156709"/>
                </a:moveTo>
                <a:lnTo>
                  <a:pt x="1200443" y="1156709"/>
                </a:lnTo>
                <a:lnTo>
                  <a:pt x="399781" y="694261"/>
                </a:lnTo>
                <a:lnTo>
                  <a:pt x="400062" y="693739"/>
                </a:lnTo>
                <a:lnTo>
                  <a:pt x="61597" y="498331"/>
                </a:lnTo>
                <a:lnTo>
                  <a:pt x="184925" y="498331"/>
                </a:lnTo>
                <a:lnTo>
                  <a:pt x="431583" y="640745"/>
                </a:lnTo>
                <a:lnTo>
                  <a:pt x="431302" y="641267"/>
                </a:lnTo>
                <a:lnTo>
                  <a:pt x="800365" y="854488"/>
                </a:lnTo>
                <a:lnTo>
                  <a:pt x="923428" y="854488"/>
                </a:lnTo>
                <a:lnTo>
                  <a:pt x="861963" y="889991"/>
                </a:lnTo>
                <a:lnTo>
                  <a:pt x="1323687" y="1156709"/>
                </a:lnTo>
                <a:close/>
              </a:path>
              <a:path w="1323975" h="1156970">
                <a:moveTo>
                  <a:pt x="923428" y="854488"/>
                </a:moveTo>
                <a:lnTo>
                  <a:pt x="800365" y="854488"/>
                </a:lnTo>
                <a:lnTo>
                  <a:pt x="1170231" y="640745"/>
                </a:lnTo>
                <a:lnTo>
                  <a:pt x="1201030" y="694141"/>
                </a:lnTo>
                <a:lnTo>
                  <a:pt x="923428" y="85448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2965474" y="9130289"/>
            <a:ext cx="61594" cy="1156970"/>
          </a:xfrm>
          <a:custGeom>
            <a:avLst/>
            <a:gdLst/>
            <a:ahLst/>
            <a:cxnLst/>
            <a:rect l="l" t="t" r="r" b="b"/>
            <a:pathLst>
              <a:path w="61594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61597" y="0"/>
                </a:lnTo>
                <a:lnTo>
                  <a:pt x="61597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0625814" y="9130289"/>
            <a:ext cx="1661795" cy="1156970"/>
          </a:xfrm>
          <a:custGeom>
            <a:avLst/>
            <a:gdLst/>
            <a:ahLst/>
            <a:cxnLst/>
            <a:rect l="l" t="t" r="r" b="b"/>
            <a:pathLst>
              <a:path w="1661795" h="1156970">
                <a:moveTo>
                  <a:pt x="1630688" y="1156709"/>
                </a:moveTo>
                <a:lnTo>
                  <a:pt x="1569090" y="1156709"/>
                </a:lnTo>
                <a:lnTo>
                  <a:pt x="1569090" y="907963"/>
                </a:lnTo>
                <a:lnTo>
                  <a:pt x="1199185" y="694381"/>
                </a:lnTo>
                <a:lnTo>
                  <a:pt x="1199907" y="693017"/>
                </a:lnTo>
                <a:lnTo>
                  <a:pt x="0" y="0"/>
                </a:lnTo>
                <a:lnTo>
                  <a:pt x="123194" y="0"/>
                </a:lnTo>
                <a:lnTo>
                  <a:pt x="1232871" y="640866"/>
                </a:lnTo>
                <a:lnTo>
                  <a:pt x="1232149" y="642189"/>
                </a:lnTo>
                <a:lnTo>
                  <a:pt x="1569090" y="836796"/>
                </a:lnTo>
                <a:lnTo>
                  <a:pt x="1630688" y="836796"/>
                </a:lnTo>
                <a:lnTo>
                  <a:pt x="1630688" y="1156709"/>
                </a:lnTo>
                <a:close/>
              </a:path>
              <a:path w="1661795" h="1156970">
                <a:moveTo>
                  <a:pt x="1630688" y="836796"/>
                </a:moveTo>
                <a:lnTo>
                  <a:pt x="1569090" y="836796"/>
                </a:lnTo>
                <a:lnTo>
                  <a:pt x="1569090" y="53315"/>
                </a:lnTo>
                <a:lnTo>
                  <a:pt x="1571978" y="48501"/>
                </a:lnTo>
                <a:lnTo>
                  <a:pt x="1571978" y="17771"/>
                </a:lnTo>
                <a:lnTo>
                  <a:pt x="1541179" y="0"/>
                </a:lnTo>
                <a:lnTo>
                  <a:pt x="1661486" y="0"/>
                </a:lnTo>
                <a:lnTo>
                  <a:pt x="1630688" y="17771"/>
                </a:lnTo>
                <a:lnTo>
                  <a:pt x="1630688" y="836796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3735964" y="9130289"/>
            <a:ext cx="92710" cy="1156970"/>
          </a:xfrm>
          <a:custGeom>
            <a:avLst/>
            <a:gdLst/>
            <a:ahLst/>
            <a:cxnLst/>
            <a:rect l="l" t="t" r="r" b="b"/>
            <a:pathLst>
              <a:path w="92709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92396" y="0"/>
                </a:lnTo>
                <a:lnTo>
                  <a:pt x="61597" y="17771"/>
                </a:lnTo>
                <a:lnTo>
                  <a:pt x="61597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8" name="object 88"/>
          <p:cNvGrpSpPr/>
          <p:nvPr/>
        </p:nvGrpSpPr>
        <p:grpSpPr>
          <a:xfrm>
            <a:off x="1437735" y="1254990"/>
            <a:ext cx="6901815" cy="8147684"/>
            <a:chOff x="1437735" y="1254990"/>
            <a:chExt cx="6901815" cy="8147684"/>
          </a:xfrm>
        </p:grpSpPr>
        <p:sp>
          <p:nvSpPr>
            <p:cNvPr id="89" name="object 89"/>
            <p:cNvSpPr/>
            <p:nvPr/>
          </p:nvSpPr>
          <p:spPr>
            <a:xfrm>
              <a:off x="1860951" y="1254990"/>
              <a:ext cx="6449060" cy="7338695"/>
            </a:xfrm>
            <a:custGeom>
              <a:avLst/>
              <a:gdLst/>
              <a:ahLst/>
              <a:cxnLst/>
              <a:rect l="l" t="t" r="r" b="b"/>
              <a:pathLst>
                <a:path w="6449059" h="7338695">
                  <a:moveTo>
                    <a:pt x="5832496" y="7338355"/>
                  </a:moveTo>
                  <a:lnTo>
                    <a:pt x="19684" y="6832465"/>
                  </a:lnTo>
                  <a:lnTo>
                    <a:pt x="0" y="6810812"/>
                  </a:lnTo>
                  <a:lnTo>
                    <a:pt x="592501" y="19684"/>
                  </a:lnTo>
                  <a:lnTo>
                    <a:pt x="595361" y="11349"/>
                  </a:lnTo>
                  <a:lnTo>
                    <a:pt x="600621" y="4675"/>
                  </a:lnTo>
                  <a:lnTo>
                    <a:pt x="607726" y="584"/>
                  </a:lnTo>
                  <a:lnTo>
                    <a:pt x="616122" y="0"/>
                  </a:lnTo>
                  <a:lnTo>
                    <a:pt x="4529027" y="340540"/>
                  </a:lnTo>
                  <a:lnTo>
                    <a:pt x="856272" y="340540"/>
                  </a:lnTo>
                  <a:lnTo>
                    <a:pt x="847876" y="341955"/>
                  </a:lnTo>
                  <a:lnTo>
                    <a:pt x="840771" y="345953"/>
                  </a:lnTo>
                  <a:lnTo>
                    <a:pt x="835511" y="352166"/>
                  </a:lnTo>
                  <a:lnTo>
                    <a:pt x="832651" y="360225"/>
                  </a:lnTo>
                  <a:lnTo>
                    <a:pt x="395657" y="5373849"/>
                  </a:lnTo>
                  <a:lnTo>
                    <a:pt x="397071" y="5381108"/>
                  </a:lnTo>
                  <a:lnTo>
                    <a:pt x="401070" y="5387628"/>
                  </a:lnTo>
                  <a:lnTo>
                    <a:pt x="407283" y="5392672"/>
                  </a:lnTo>
                  <a:lnTo>
                    <a:pt x="415341" y="5395502"/>
                  </a:lnTo>
                  <a:lnTo>
                    <a:pt x="5637620" y="5850212"/>
                  </a:lnTo>
                  <a:lnTo>
                    <a:pt x="5984235" y="5850212"/>
                  </a:lnTo>
                  <a:lnTo>
                    <a:pt x="5856118" y="7318670"/>
                  </a:lnTo>
                  <a:lnTo>
                    <a:pt x="5853257" y="7327005"/>
                  </a:lnTo>
                  <a:lnTo>
                    <a:pt x="5847998" y="7333680"/>
                  </a:lnTo>
                  <a:lnTo>
                    <a:pt x="5840893" y="7337770"/>
                  </a:lnTo>
                  <a:lnTo>
                    <a:pt x="5832496" y="7338355"/>
                  </a:lnTo>
                  <a:close/>
                </a:path>
                <a:path w="6449059" h="7338695">
                  <a:moveTo>
                    <a:pt x="6423202" y="818872"/>
                  </a:moveTo>
                  <a:lnTo>
                    <a:pt x="6096267" y="818872"/>
                  </a:lnTo>
                  <a:lnTo>
                    <a:pt x="6094852" y="810475"/>
                  </a:lnTo>
                  <a:lnTo>
                    <a:pt x="6090854" y="803370"/>
                  </a:lnTo>
                  <a:lnTo>
                    <a:pt x="6084641" y="798111"/>
                  </a:lnTo>
                  <a:lnTo>
                    <a:pt x="6076583" y="795250"/>
                  </a:lnTo>
                  <a:lnTo>
                    <a:pt x="856272" y="340540"/>
                  </a:lnTo>
                  <a:lnTo>
                    <a:pt x="4529027" y="340540"/>
                  </a:lnTo>
                  <a:lnTo>
                    <a:pt x="6428934" y="505889"/>
                  </a:lnTo>
                  <a:lnTo>
                    <a:pt x="6448619" y="527542"/>
                  </a:lnTo>
                  <a:lnTo>
                    <a:pt x="6423202" y="818872"/>
                  </a:lnTo>
                  <a:close/>
                </a:path>
                <a:path w="6449059" h="7338695">
                  <a:moveTo>
                    <a:pt x="5984235" y="5850212"/>
                  </a:moveTo>
                  <a:lnTo>
                    <a:pt x="5637620" y="5850212"/>
                  </a:lnTo>
                  <a:lnTo>
                    <a:pt x="5644878" y="5848797"/>
                  </a:lnTo>
                  <a:lnTo>
                    <a:pt x="5651399" y="5844799"/>
                  </a:lnTo>
                  <a:lnTo>
                    <a:pt x="5656443" y="5838586"/>
                  </a:lnTo>
                  <a:lnTo>
                    <a:pt x="5659273" y="5830527"/>
                  </a:lnTo>
                  <a:lnTo>
                    <a:pt x="6096267" y="818872"/>
                  </a:lnTo>
                  <a:lnTo>
                    <a:pt x="6423202" y="818872"/>
                  </a:lnTo>
                  <a:lnTo>
                    <a:pt x="5984235" y="5850212"/>
                  </a:lnTo>
                  <a:close/>
                </a:path>
              </a:pathLst>
            </a:custGeom>
            <a:solidFill>
              <a:srgbClr val="F1F1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0" name="object 9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56608" y="1595531"/>
              <a:ext cx="5700611" cy="5509671"/>
            </a:xfrm>
            <a:prstGeom prst="rect">
              <a:avLst/>
            </a:prstGeom>
          </p:spPr>
        </p:pic>
        <p:sp>
          <p:nvSpPr>
            <p:cNvPr id="91" name="object 91"/>
            <p:cNvSpPr/>
            <p:nvPr/>
          </p:nvSpPr>
          <p:spPr>
            <a:xfrm>
              <a:off x="1864880" y="1260906"/>
              <a:ext cx="6092825" cy="7338695"/>
            </a:xfrm>
            <a:custGeom>
              <a:avLst/>
              <a:gdLst/>
              <a:ahLst/>
              <a:cxnLst/>
              <a:rect l="l" t="t" r="r" b="b"/>
              <a:pathLst>
                <a:path w="6092825" h="7338695">
                  <a:moveTo>
                    <a:pt x="5871870" y="7334415"/>
                  </a:moveTo>
                  <a:lnTo>
                    <a:pt x="5850217" y="7316698"/>
                  </a:lnTo>
                  <a:lnTo>
                    <a:pt x="21653" y="6808838"/>
                  </a:lnTo>
                  <a:lnTo>
                    <a:pt x="19735" y="6808165"/>
                  </a:lnTo>
                  <a:lnTo>
                    <a:pt x="612190" y="13779"/>
                  </a:lnTo>
                  <a:lnTo>
                    <a:pt x="598411" y="0"/>
                  </a:lnTo>
                  <a:lnTo>
                    <a:pt x="594474" y="1968"/>
                  </a:lnTo>
                  <a:lnTo>
                    <a:pt x="590537" y="13779"/>
                  </a:lnTo>
                  <a:lnTo>
                    <a:pt x="0" y="6806870"/>
                  </a:lnTo>
                  <a:lnTo>
                    <a:pt x="584" y="6815264"/>
                  </a:lnTo>
                  <a:lnTo>
                    <a:pt x="4673" y="6822376"/>
                  </a:lnTo>
                  <a:lnTo>
                    <a:pt x="11353" y="6827634"/>
                  </a:lnTo>
                  <a:lnTo>
                    <a:pt x="19685" y="6830492"/>
                  </a:lnTo>
                  <a:lnTo>
                    <a:pt x="41338" y="6832460"/>
                  </a:lnTo>
                  <a:lnTo>
                    <a:pt x="40957" y="6832346"/>
                  </a:lnTo>
                  <a:lnTo>
                    <a:pt x="5858091" y="7338352"/>
                  </a:lnTo>
                  <a:lnTo>
                    <a:pt x="5863996" y="7338352"/>
                  </a:lnTo>
                  <a:lnTo>
                    <a:pt x="5871870" y="7334415"/>
                  </a:lnTo>
                  <a:close/>
                </a:path>
                <a:path w="6092825" h="7338695">
                  <a:moveTo>
                    <a:pt x="6092329" y="805091"/>
                  </a:moveTo>
                  <a:lnTo>
                    <a:pt x="6090361" y="793280"/>
                  </a:lnTo>
                  <a:lnTo>
                    <a:pt x="6074613" y="789343"/>
                  </a:lnTo>
                  <a:lnTo>
                    <a:pt x="6072644" y="789343"/>
                  </a:lnTo>
                  <a:lnTo>
                    <a:pt x="6054928" y="787374"/>
                  </a:lnTo>
                  <a:lnTo>
                    <a:pt x="1015415" y="348411"/>
                  </a:lnTo>
                  <a:lnTo>
                    <a:pt x="834618" y="332663"/>
                  </a:lnTo>
                  <a:lnTo>
                    <a:pt x="827049" y="333159"/>
                  </a:lnTo>
                  <a:lnTo>
                    <a:pt x="819861" y="335127"/>
                  </a:lnTo>
                  <a:lnTo>
                    <a:pt x="814133" y="339305"/>
                  </a:lnTo>
                  <a:lnTo>
                    <a:pt x="810996" y="346443"/>
                  </a:lnTo>
                  <a:lnTo>
                    <a:pt x="812965" y="356285"/>
                  </a:lnTo>
                  <a:lnTo>
                    <a:pt x="816902" y="352348"/>
                  </a:lnTo>
                  <a:lnTo>
                    <a:pt x="824776" y="348411"/>
                  </a:lnTo>
                  <a:lnTo>
                    <a:pt x="832650" y="348411"/>
                  </a:lnTo>
                  <a:lnTo>
                    <a:pt x="6070676" y="805091"/>
                  </a:lnTo>
                  <a:lnTo>
                    <a:pt x="6078550" y="805091"/>
                  </a:lnTo>
                  <a:lnTo>
                    <a:pt x="5641556" y="5824613"/>
                  </a:lnTo>
                  <a:lnTo>
                    <a:pt x="5641556" y="5832487"/>
                  </a:lnTo>
                  <a:lnTo>
                    <a:pt x="5637619" y="5838393"/>
                  </a:lnTo>
                  <a:lnTo>
                    <a:pt x="5631713" y="5842330"/>
                  </a:lnTo>
                  <a:lnTo>
                    <a:pt x="5647461" y="5842330"/>
                  </a:lnTo>
                  <a:lnTo>
                    <a:pt x="5657304" y="5836424"/>
                  </a:lnTo>
                  <a:lnTo>
                    <a:pt x="5657304" y="5826582"/>
                  </a:lnTo>
                  <a:lnTo>
                    <a:pt x="6092329" y="805091"/>
                  </a:lnTo>
                  <a:close/>
                </a:path>
              </a:pathLst>
            </a:custGeom>
            <a:solidFill>
              <a:srgbClr val="8987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92"/>
            <p:cNvSpPr/>
            <p:nvPr/>
          </p:nvSpPr>
          <p:spPr>
            <a:xfrm>
              <a:off x="2234946" y="1255000"/>
              <a:ext cx="6104255" cy="7338695"/>
            </a:xfrm>
            <a:custGeom>
              <a:avLst/>
              <a:gdLst/>
              <a:ahLst/>
              <a:cxnLst/>
              <a:rect l="l" t="t" r="r" b="b"/>
              <a:pathLst>
                <a:path w="6104255" h="7338695">
                  <a:moveTo>
                    <a:pt x="5277396" y="5850204"/>
                  </a:moveTo>
                  <a:lnTo>
                    <a:pt x="5269522" y="5834456"/>
                  </a:lnTo>
                  <a:lnTo>
                    <a:pt x="5263616" y="5834456"/>
                  </a:lnTo>
                  <a:lnTo>
                    <a:pt x="23622" y="5377777"/>
                  </a:lnTo>
                  <a:lnTo>
                    <a:pt x="22021" y="5377218"/>
                  </a:lnTo>
                  <a:lnTo>
                    <a:pt x="21653" y="5371871"/>
                  </a:lnTo>
                  <a:lnTo>
                    <a:pt x="458647" y="360222"/>
                  </a:lnTo>
                  <a:lnTo>
                    <a:pt x="458647" y="356285"/>
                  </a:lnTo>
                  <a:lnTo>
                    <a:pt x="444868" y="342506"/>
                  </a:lnTo>
                  <a:lnTo>
                    <a:pt x="436994" y="350380"/>
                  </a:lnTo>
                  <a:lnTo>
                    <a:pt x="436994" y="358254"/>
                  </a:lnTo>
                  <a:lnTo>
                    <a:pt x="0" y="5369903"/>
                  </a:lnTo>
                  <a:lnTo>
                    <a:pt x="584" y="5378310"/>
                  </a:lnTo>
                  <a:lnTo>
                    <a:pt x="2197" y="5381117"/>
                  </a:lnTo>
                  <a:lnTo>
                    <a:pt x="2552" y="5386184"/>
                  </a:lnTo>
                  <a:lnTo>
                    <a:pt x="6642" y="5393283"/>
                  </a:lnTo>
                  <a:lnTo>
                    <a:pt x="13322" y="5398541"/>
                  </a:lnTo>
                  <a:lnTo>
                    <a:pt x="21653" y="5401399"/>
                  </a:lnTo>
                  <a:lnTo>
                    <a:pt x="5261648" y="5856109"/>
                  </a:lnTo>
                  <a:lnTo>
                    <a:pt x="5267553" y="5856109"/>
                  </a:lnTo>
                  <a:lnTo>
                    <a:pt x="5273459" y="5854141"/>
                  </a:lnTo>
                  <a:lnTo>
                    <a:pt x="5277396" y="5850204"/>
                  </a:lnTo>
                  <a:close/>
                </a:path>
                <a:path w="6104255" h="7338695">
                  <a:moveTo>
                    <a:pt x="6104140" y="529501"/>
                  </a:moveTo>
                  <a:lnTo>
                    <a:pt x="6102731" y="522249"/>
                  </a:lnTo>
                  <a:lnTo>
                    <a:pt x="6100927" y="519315"/>
                  </a:lnTo>
                  <a:lnTo>
                    <a:pt x="6100927" y="543814"/>
                  </a:lnTo>
                  <a:lnTo>
                    <a:pt x="6090361" y="531469"/>
                  </a:lnTo>
                  <a:lnTo>
                    <a:pt x="6088596" y="529717"/>
                  </a:lnTo>
                  <a:lnTo>
                    <a:pt x="6090551" y="530402"/>
                  </a:lnTo>
                  <a:lnTo>
                    <a:pt x="6096762" y="535660"/>
                  </a:lnTo>
                  <a:lnTo>
                    <a:pt x="6100762" y="542759"/>
                  </a:lnTo>
                  <a:lnTo>
                    <a:pt x="6100927" y="543814"/>
                  </a:lnTo>
                  <a:lnTo>
                    <a:pt x="6100927" y="519315"/>
                  </a:lnTo>
                  <a:lnTo>
                    <a:pt x="6098730" y="515721"/>
                  </a:lnTo>
                  <a:lnTo>
                    <a:pt x="6092520" y="510679"/>
                  </a:lnTo>
                  <a:lnTo>
                    <a:pt x="6084455" y="507860"/>
                  </a:lnTo>
                  <a:lnTo>
                    <a:pt x="265747" y="1968"/>
                  </a:lnTo>
                  <a:lnTo>
                    <a:pt x="246062" y="0"/>
                  </a:lnTo>
                  <a:lnTo>
                    <a:pt x="240157" y="0"/>
                  </a:lnTo>
                  <a:lnTo>
                    <a:pt x="234251" y="1968"/>
                  </a:lnTo>
                  <a:lnTo>
                    <a:pt x="230314" y="5905"/>
                  </a:lnTo>
                  <a:lnTo>
                    <a:pt x="242125" y="19685"/>
                  </a:lnTo>
                  <a:lnTo>
                    <a:pt x="6074321" y="526834"/>
                  </a:lnTo>
                  <a:lnTo>
                    <a:pt x="5482120" y="7320635"/>
                  </a:lnTo>
                  <a:lnTo>
                    <a:pt x="5503773" y="7338352"/>
                  </a:lnTo>
                  <a:lnTo>
                    <a:pt x="5507710" y="7336383"/>
                  </a:lnTo>
                  <a:lnTo>
                    <a:pt x="5511647" y="7330478"/>
                  </a:lnTo>
                  <a:lnTo>
                    <a:pt x="5511647" y="7324572"/>
                  </a:lnTo>
                  <a:lnTo>
                    <a:pt x="6101829" y="549148"/>
                  </a:lnTo>
                  <a:lnTo>
                    <a:pt x="6102172" y="551154"/>
                  </a:lnTo>
                  <a:lnTo>
                    <a:pt x="6104140" y="5295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93"/>
            <p:cNvSpPr/>
            <p:nvPr/>
          </p:nvSpPr>
          <p:spPr>
            <a:xfrm>
              <a:off x="1437735" y="2540383"/>
              <a:ext cx="5878195" cy="6860540"/>
            </a:xfrm>
            <a:custGeom>
              <a:avLst/>
              <a:gdLst/>
              <a:ahLst/>
              <a:cxnLst/>
              <a:rect l="l" t="t" r="r" b="b"/>
              <a:pathLst>
                <a:path w="5878195" h="6860540">
                  <a:moveTo>
                    <a:pt x="5856117" y="6860023"/>
                  </a:moveTo>
                  <a:lnTo>
                    <a:pt x="21652" y="6860023"/>
                  </a:lnTo>
                  <a:lnTo>
                    <a:pt x="13286" y="6858301"/>
                  </a:lnTo>
                  <a:lnTo>
                    <a:pt x="6397" y="6853626"/>
                  </a:lnTo>
                  <a:lnTo>
                    <a:pt x="1722" y="6846736"/>
                  </a:lnTo>
                  <a:lnTo>
                    <a:pt x="0" y="6838370"/>
                  </a:lnTo>
                  <a:lnTo>
                    <a:pt x="0" y="21652"/>
                  </a:lnTo>
                  <a:lnTo>
                    <a:pt x="1722" y="13286"/>
                  </a:lnTo>
                  <a:lnTo>
                    <a:pt x="6397" y="6397"/>
                  </a:lnTo>
                  <a:lnTo>
                    <a:pt x="13286" y="1722"/>
                  </a:lnTo>
                  <a:lnTo>
                    <a:pt x="21652" y="0"/>
                  </a:lnTo>
                  <a:lnTo>
                    <a:pt x="5856117" y="0"/>
                  </a:lnTo>
                  <a:lnTo>
                    <a:pt x="5864483" y="1414"/>
                  </a:lnTo>
                  <a:lnTo>
                    <a:pt x="5871372" y="5413"/>
                  </a:lnTo>
                  <a:lnTo>
                    <a:pt x="5876048" y="11626"/>
                  </a:lnTo>
                  <a:lnTo>
                    <a:pt x="5877770" y="19684"/>
                  </a:lnTo>
                  <a:lnTo>
                    <a:pt x="5877770" y="316919"/>
                  </a:lnTo>
                  <a:lnTo>
                    <a:pt x="289361" y="316919"/>
                  </a:lnTo>
                  <a:lnTo>
                    <a:pt x="280995" y="318641"/>
                  </a:lnTo>
                  <a:lnTo>
                    <a:pt x="274105" y="323316"/>
                  </a:lnTo>
                  <a:lnTo>
                    <a:pt x="269430" y="330206"/>
                  </a:lnTo>
                  <a:lnTo>
                    <a:pt x="267708" y="338572"/>
                  </a:lnTo>
                  <a:lnTo>
                    <a:pt x="267708" y="5369912"/>
                  </a:lnTo>
                  <a:lnTo>
                    <a:pt x="269430" y="5378278"/>
                  </a:lnTo>
                  <a:lnTo>
                    <a:pt x="274105" y="5385168"/>
                  </a:lnTo>
                  <a:lnTo>
                    <a:pt x="280995" y="5389843"/>
                  </a:lnTo>
                  <a:lnTo>
                    <a:pt x="289361" y="5391565"/>
                  </a:lnTo>
                  <a:lnTo>
                    <a:pt x="5877770" y="5391565"/>
                  </a:lnTo>
                  <a:lnTo>
                    <a:pt x="5877770" y="6838370"/>
                  </a:lnTo>
                  <a:lnTo>
                    <a:pt x="5876048" y="6846736"/>
                  </a:lnTo>
                  <a:lnTo>
                    <a:pt x="5871372" y="6853626"/>
                  </a:lnTo>
                  <a:lnTo>
                    <a:pt x="5864483" y="6858301"/>
                  </a:lnTo>
                  <a:lnTo>
                    <a:pt x="5856117" y="6860023"/>
                  </a:lnTo>
                  <a:close/>
                </a:path>
                <a:path w="5878195" h="6860540">
                  <a:moveTo>
                    <a:pt x="5877770" y="5391565"/>
                  </a:moveTo>
                  <a:lnTo>
                    <a:pt x="5531324" y="5391565"/>
                  </a:lnTo>
                  <a:lnTo>
                    <a:pt x="5539690" y="5389843"/>
                  </a:lnTo>
                  <a:lnTo>
                    <a:pt x="5546580" y="5385168"/>
                  </a:lnTo>
                  <a:lnTo>
                    <a:pt x="5551255" y="5378278"/>
                  </a:lnTo>
                  <a:lnTo>
                    <a:pt x="5552977" y="5369912"/>
                  </a:lnTo>
                  <a:lnTo>
                    <a:pt x="5552977" y="338572"/>
                  </a:lnTo>
                  <a:lnTo>
                    <a:pt x="5551254" y="330206"/>
                  </a:lnTo>
                  <a:lnTo>
                    <a:pt x="5546579" y="323316"/>
                  </a:lnTo>
                  <a:lnTo>
                    <a:pt x="5539690" y="318641"/>
                  </a:lnTo>
                  <a:lnTo>
                    <a:pt x="5531324" y="316919"/>
                  </a:lnTo>
                  <a:lnTo>
                    <a:pt x="5877770" y="316919"/>
                  </a:lnTo>
                  <a:lnTo>
                    <a:pt x="5877770" y="5391565"/>
                  </a:lnTo>
                  <a:close/>
                </a:path>
              </a:pathLst>
            </a:custGeom>
            <a:solidFill>
              <a:srgbClr val="F1F1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4" name="object 9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05444" y="2857303"/>
              <a:ext cx="5285268" cy="5074645"/>
            </a:xfrm>
            <a:prstGeom prst="rect">
              <a:avLst/>
            </a:prstGeom>
          </p:spPr>
        </p:pic>
        <p:sp>
          <p:nvSpPr>
            <p:cNvPr id="95" name="object 95"/>
            <p:cNvSpPr/>
            <p:nvPr/>
          </p:nvSpPr>
          <p:spPr>
            <a:xfrm>
              <a:off x="1441665" y="2546298"/>
              <a:ext cx="5897880" cy="6856095"/>
            </a:xfrm>
            <a:custGeom>
              <a:avLst/>
              <a:gdLst/>
              <a:ahLst/>
              <a:cxnLst/>
              <a:rect l="l" t="t" r="r" b="b"/>
              <a:pathLst>
                <a:path w="5897880" h="6856095">
                  <a:moveTo>
                    <a:pt x="5549036" y="326758"/>
                  </a:moveTo>
                  <a:lnTo>
                    <a:pt x="5545099" y="314947"/>
                  </a:lnTo>
                  <a:lnTo>
                    <a:pt x="5529351" y="312978"/>
                  </a:lnTo>
                  <a:lnTo>
                    <a:pt x="267703" y="312978"/>
                  </a:lnTo>
                  <a:lnTo>
                    <a:pt x="260172" y="313778"/>
                  </a:lnTo>
                  <a:lnTo>
                    <a:pt x="253187" y="316420"/>
                  </a:lnTo>
                  <a:lnTo>
                    <a:pt x="248056" y="321284"/>
                  </a:lnTo>
                  <a:lnTo>
                    <a:pt x="246049" y="328726"/>
                  </a:lnTo>
                  <a:lnTo>
                    <a:pt x="249986" y="338569"/>
                  </a:lnTo>
                  <a:lnTo>
                    <a:pt x="253923" y="332663"/>
                  </a:lnTo>
                  <a:lnTo>
                    <a:pt x="261797" y="330695"/>
                  </a:lnTo>
                  <a:lnTo>
                    <a:pt x="5533288" y="330695"/>
                  </a:lnTo>
                  <a:lnTo>
                    <a:pt x="5533288" y="5377777"/>
                  </a:lnTo>
                  <a:lnTo>
                    <a:pt x="5529351" y="5383682"/>
                  </a:lnTo>
                  <a:lnTo>
                    <a:pt x="5525414" y="5387619"/>
                  </a:lnTo>
                  <a:lnTo>
                    <a:pt x="5541162" y="5387619"/>
                  </a:lnTo>
                  <a:lnTo>
                    <a:pt x="5549036" y="5379745"/>
                  </a:lnTo>
                  <a:lnTo>
                    <a:pt x="5549036" y="326758"/>
                  </a:lnTo>
                  <a:close/>
                </a:path>
                <a:path w="5897880" h="6856095">
                  <a:moveTo>
                    <a:pt x="5897461" y="6850177"/>
                  </a:moveTo>
                  <a:lnTo>
                    <a:pt x="5875807" y="6834429"/>
                  </a:lnTo>
                  <a:lnTo>
                    <a:pt x="21653" y="6834429"/>
                  </a:lnTo>
                  <a:lnTo>
                    <a:pt x="19685" y="6834035"/>
                  </a:lnTo>
                  <a:lnTo>
                    <a:pt x="19685" y="13779"/>
                  </a:lnTo>
                  <a:lnTo>
                    <a:pt x="5905" y="0"/>
                  </a:lnTo>
                  <a:lnTo>
                    <a:pt x="1968" y="3937"/>
                  </a:lnTo>
                  <a:lnTo>
                    <a:pt x="0" y="7874"/>
                  </a:lnTo>
                  <a:lnTo>
                    <a:pt x="0" y="6812775"/>
                  </a:lnTo>
                  <a:lnTo>
                    <a:pt x="0" y="6832460"/>
                  </a:lnTo>
                  <a:lnTo>
                    <a:pt x="0" y="6834429"/>
                  </a:lnTo>
                  <a:lnTo>
                    <a:pt x="1727" y="6842798"/>
                  </a:lnTo>
                  <a:lnTo>
                    <a:pt x="6400" y="6849681"/>
                  </a:lnTo>
                  <a:lnTo>
                    <a:pt x="13284" y="6854355"/>
                  </a:lnTo>
                  <a:lnTo>
                    <a:pt x="21653" y="6856082"/>
                  </a:lnTo>
                  <a:lnTo>
                    <a:pt x="5889587" y="6856082"/>
                  </a:lnTo>
                  <a:lnTo>
                    <a:pt x="5893524" y="6854114"/>
                  </a:lnTo>
                  <a:lnTo>
                    <a:pt x="5897461" y="6850177"/>
                  </a:lnTo>
                  <a:close/>
                </a:path>
              </a:pathLst>
            </a:custGeom>
            <a:solidFill>
              <a:srgbClr val="8987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96"/>
            <p:cNvSpPr/>
            <p:nvPr/>
          </p:nvSpPr>
          <p:spPr>
            <a:xfrm>
              <a:off x="1447571" y="2538424"/>
              <a:ext cx="5899785" cy="6858634"/>
            </a:xfrm>
            <a:custGeom>
              <a:avLst/>
              <a:gdLst/>
              <a:ahLst/>
              <a:cxnLst/>
              <a:rect l="l" t="t" r="r" b="b"/>
              <a:pathLst>
                <a:path w="5899784" h="6858634">
                  <a:moveTo>
                    <a:pt x="5537225" y="5391556"/>
                  </a:moveTo>
                  <a:lnTo>
                    <a:pt x="5527383" y="5375808"/>
                  </a:lnTo>
                  <a:lnTo>
                    <a:pt x="5525414" y="5375808"/>
                  </a:lnTo>
                  <a:lnTo>
                    <a:pt x="5523446" y="5377777"/>
                  </a:lnTo>
                  <a:lnTo>
                    <a:pt x="261797" y="5377777"/>
                  </a:lnTo>
                  <a:lnTo>
                    <a:pt x="258965" y="5377205"/>
                  </a:lnTo>
                  <a:lnTo>
                    <a:pt x="257860" y="5371871"/>
                  </a:lnTo>
                  <a:lnTo>
                    <a:pt x="257860" y="336600"/>
                  </a:lnTo>
                  <a:lnTo>
                    <a:pt x="244081" y="324789"/>
                  </a:lnTo>
                  <a:lnTo>
                    <a:pt x="240144" y="328726"/>
                  </a:lnTo>
                  <a:lnTo>
                    <a:pt x="238175" y="334632"/>
                  </a:lnTo>
                  <a:lnTo>
                    <a:pt x="238175" y="5371871"/>
                  </a:lnTo>
                  <a:lnTo>
                    <a:pt x="239903" y="5380240"/>
                  </a:lnTo>
                  <a:lnTo>
                    <a:pt x="240969" y="5381841"/>
                  </a:lnTo>
                  <a:lnTo>
                    <a:pt x="241871" y="5386146"/>
                  </a:lnTo>
                  <a:lnTo>
                    <a:pt x="246545" y="5393042"/>
                  </a:lnTo>
                  <a:lnTo>
                    <a:pt x="253441" y="5397716"/>
                  </a:lnTo>
                  <a:lnTo>
                    <a:pt x="261797" y="5399430"/>
                  </a:lnTo>
                  <a:lnTo>
                    <a:pt x="5527383" y="5399430"/>
                  </a:lnTo>
                  <a:lnTo>
                    <a:pt x="5533288" y="5395493"/>
                  </a:lnTo>
                  <a:lnTo>
                    <a:pt x="5537225" y="5391556"/>
                  </a:lnTo>
                  <a:close/>
                </a:path>
                <a:path w="5899784" h="6858634">
                  <a:moveTo>
                    <a:pt x="5899429" y="21653"/>
                  </a:moveTo>
                  <a:lnTo>
                    <a:pt x="5896559" y="13284"/>
                  </a:lnTo>
                  <a:lnTo>
                    <a:pt x="5891301" y="6388"/>
                  </a:lnTo>
                  <a:lnTo>
                    <a:pt x="5884202" y="1714"/>
                  </a:lnTo>
                  <a:lnTo>
                    <a:pt x="5875807" y="0"/>
                  </a:lnTo>
                  <a:lnTo>
                    <a:pt x="9842" y="0"/>
                  </a:lnTo>
                  <a:lnTo>
                    <a:pt x="3937" y="3937"/>
                  </a:lnTo>
                  <a:lnTo>
                    <a:pt x="0" y="7874"/>
                  </a:lnTo>
                  <a:lnTo>
                    <a:pt x="13779" y="21653"/>
                  </a:lnTo>
                  <a:lnTo>
                    <a:pt x="5865965" y="21653"/>
                  </a:lnTo>
                  <a:lnTo>
                    <a:pt x="5865965" y="6842303"/>
                  </a:lnTo>
                  <a:lnTo>
                    <a:pt x="5889587" y="6858051"/>
                  </a:lnTo>
                  <a:lnTo>
                    <a:pt x="5895492" y="6854114"/>
                  </a:lnTo>
                  <a:lnTo>
                    <a:pt x="5897461" y="6848208"/>
                  </a:lnTo>
                  <a:lnTo>
                    <a:pt x="5897461" y="37401"/>
                  </a:lnTo>
                  <a:lnTo>
                    <a:pt x="5883681" y="25590"/>
                  </a:lnTo>
                  <a:lnTo>
                    <a:pt x="5880252" y="22174"/>
                  </a:lnTo>
                  <a:lnTo>
                    <a:pt x="5886132" y="23368"/>
                  </a:lnTo>
                  <a:lnTo>
                    <a:pt x="5893028" y="28041"/>
                  </a:lnTo>
                  <a:lnTo>
                    <a:pt x="5897702" y="34937"/>
                  </a:lnTo>
                  <a:lnTo>
                    <a:pt x="5899429" y="43307"/>
                  </a:lnTo>
                  <a:lnTo>
                    <a:pt x="5899429" y="216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7" name="object 97"/>
          <p:cNvSpPr txBox="1">
            <a:spLocks noGrp="1"/>
          </p:cNvSpPr>
          <p:nvPr>
            <p:ph type="title"/>
          </p:nvPr>
        </p:nvSpPr>
        <p:spPr>
          <a:xfrm>
            <a:off x="2533082" y="3973676"/>
            <a:ext cx="13935714" cy="3502882"/>
          </a:xfrm>
          <a:prstGeom prst="rect">
            <a:avLst/>
          </a:prstGeom>
        </p:spPr>
        <p:txBody>
          <a:bodyPr vert="horz" wrap="square" lIns="0" tIns="30480" rIns="0" bIns="0" rtlCol="0">
            <a:spAutoFit/>
          </a:bodyPr>
          <a:lstStyle/>
          <a:p>
            <a:pPr marL="7204075" marR="5080">
              <a:lnSpc>
                <a:spcPts val="4510"/>
              </a:lnSpc>
              <a:spcBef>
                <a:spcPts val="240"/>
              </a:spcBef>
            </a:pPr>
            <a:br>
              <a:rPr lang="en-US" sz="11500" spc="-5" dirty="0"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11500" spc="-5" dirty="0">
                <a:latin typeface="MV Boli" panose="02000500030200090000" pitchFamily="2" charset="0"/>
                <a:cs typeface="MV Boli" panose="02000500030200090000" pitchFamily="2" charset="0"/>
              </a:rPr>
              <a:t>Thank </a:t>
            </a:r>
            <a:br>
              <a:rPr lang="en-US" sz="11500" spc="-5" dirty="0">
                <a:latin typeface="MV Boli" panose="02000500030200090000" pitchFamily="2" charset="0"/>
                <a:cs typeface="MV Boli" panose="02000500030200090000" pitchFamily="2" charset="0"/>
              </a:rPr>
            </a:br>
            <a:br>
              <a:rPr lang="en-US" sz="11500" spc="-5" dirty="0"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11500" spc="-5" dirty="0">
                <a:latin typeface="MV Boli" panose="02000500030200090000" pitchFamily="2" charset="0"/>
                <a:cs typeface="MV Boli" panose="02000500030200090000" pitchFamily="2" charset="0"/>
              </a:rPr>
              <a:t>			</a:t>
            </a:r>
            <a:br>
              <a:rPr lang="en-US" sz="11500" spc="-5" dirty="0"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11500" spc="-5" dirty="0">
                <a:latin typeface="MV Boli" panose="02000500030200090000" pitchFamily="2" charset="0"/>
                <a:cs typeface="MV Boli" panose="02000500030200090000" pitchFamily="2" charset="0"/>
              </a:rPr>
              <a:t>			You !!</a:t>
            </a:r>
            <a:br>
              <a:rPr lang="en-US" sz="9600" spc="-5" dirty="0">
                <a:latin typeface="MV Boli" panose="02000500030200090000" pitchFamily="2" charset="0"/>
                <a:cs typeface="MV Boli" panose="02000500030200090000" pitchFamily="2" charset="0"/>
              </a:rPr>
            </a:br>
            <a:endParaRPr sz="3600" spc="-5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0" y="2"/>
            <a:ext cx="16360339" cy="10286998"/>
            <a:chOff x="0" y="1"/>
            <a:chExt cx="16360339" cy="10286998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"/>
              <a:ext cx="14537872" cy="10286998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275240" y="1116634"/>
              <a:ext cx="85099" cy="67166"/>
            </a:xfrm>
            <a:prstGeom prst="rect">
              <a:avLst/>
            </a:prstGeom>
          </p:spPr>
        </p:pic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318058" y="1708765"/>
            <a:ext cx="4617085" cy="11182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7150" spc="-55" dirty="0" err="1"/>
              <a:t>Anggota</a:t>
            </a:r>
            <a:r>
              <a:rPr lang="en-US" sz="7150" spc="-55" dirty="0"/>
              <a:t> :</a:t>
            </a:r>
            <a:endParaRPr sz="7150" dirty="0"/>
          </a:p>
        </p:txBody>
      </p:sp>
      <p:grpSp>
        <p:nvGrpSpPr>
          <p:cNvPr id="13" name="object 13"/>
          <p:cNvGrpSpPr/>
          <p:nvPr/>
        </p:nvGrpSpPr>
        <p:grpSpPr>
          <a:xfrm>
            <a:off x="1141057" y="3655343"/>
            <a:ext cx="15895831" cy="4349718"/>
            <a:chOff x="1141057" y="3655343"/>
            <a:chExt cx="15895831" cy="4349718"/>
          </a:xfrm>
        </p:grpSpPr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41057" y="3655343"/>
              <a:ext cx="3706107" cy="434971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193616" y="3655343"/>
              <a:ext cx="3702950" cy="4349718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275901" y="3655343"/>
              <a:ext cx="3736535" cy="4349718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328459" y="3655343"/>
              <a:ext cx="3708429" cy="434971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120705" y="4289409"/>
              <a:ext cx="2267591" cy="2267583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4147438" y="4289409"/>
              <a:ext cx="2265477" cy="2267583"/>
            </a:xfrm>
            <a:prstGeom prst="rect">
              <a:avLst/>
            </a:prstGeom>
          </p:spPr>
        </p:pic>
      </p:grpSp>
      <p:sp>
        <p:nvSpPr>
          <p:cNvPr id="22" name="object 22"/>
          <p:cNvSpPr txBox="1"/>
          <p:nvPr/>
        </p:nvSpPr>
        <p:spPr>
          <a:xfrm>
            <a:off x="1748822" y="6915029"/>
            <a:ext cx="2940156" cy="848309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95"/>
              </a:spcBef>
            </a:pPr>
            <a:r>
              <a:rPr lang="en-US" sz="2350" b="1" spc="55" dirty="0">
                <a:solidFill>
                  <a:srgbClr val="4D3325"/>
                </a:solidFill>
                <a:latin typeface="Tahoma"/>
                <a:cs typeface="Tahoma"/>
              </a:rPr>
              <a:t>Aulia Nur </a:t>
            </a:r>
            <a:r>
              <a:rPr lang="en-US" sz="2350" b="1" spc="55" dirty="0" err="1">
                <a:solidFill>
                  <a:srgbClr val="4D3325"/>
                </a:solidFill>
                <a:latin typeface="Tahoma"/>
                <a:cs typeface="Tahoma"/>
              </a:rPr>
              <a:t>Afifah</a:t>
            </a:r>
            <a:endParaRPr sz="2350" dirty="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480"/>
              </a:spcBef>
            </a:pPr>
            <a:r>
              <a:rPr lang="en-US" sz="2250" spc="-90" dirty="0">
                <a:solidFill>
                  <a:srgbClr val="4D3325"/>
                </a:solidFill>
                <a:latin typeface="Verdana"/>
                <a:cs typeface="Verdana"/>
              </a:rPr>
              <a:t>A12.2020.06550</a:t>
            </a:r>
            <a:endParaRPr sz="2250" dirty="0">
              <a:latin typeface="Verdana"/>
              <a:cs typeface="Verdan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527823" y="6695285"/>
            <a:ext cx="3368743" cy="1180451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65"/>
              </a:spcBef>
            </a:pPr>
            <a:r>
              <a:rPr lang="en-US" sz="2350" b="1" spc="25" dirty="0" err="1">
                <a:solidFill>
                  <a:srgbClr val="4D3325"/>
                </a:solidFill>
                <a:latin typeface="Tahoma"/>
                <a:cs typeface="Tahoma"/>
              </a:rPr>
              <a:t>Jerrel</a:t>
            </a:r>
            <a:r>
              <a:rPr lang="en-US" sz="2350" b="1" spc="25" dirty="0">
                <a:solidFill>
                  <a:srgbClr val="4D3325"/>
                </a:solidFill>
                <a:latin typeface="Tahoma"/>
                <a:cs typeface="Tahoma"/>
              </a:rPr>
              <a:t> </a:t>
            </a:r>
            <a:r>
              <a:rPr lang="en-US" sz="2350" b="1" spc="25" dirty="0" err="1">
                <a:solidFill>
                  <a:srgbClr val="4D3325"/>
                </a:solidFill>
                <a:latin typeface="Tahoma"/>
                <a:cs typeface="Tahoma"/>
              </a:rPr>
              <a:t>Briliant</a:t>
            </a:r>
            <a:r>
              <a:rPr lang="en-US" sz="2350" b="1" spc="25" dirty="0">
                <a:solidFill>
                  <a:srgbClr val="4D3325"/>
                </a:solidFill>
                <a:latin typeface="Tahoma"/>
                <a:cs typeface="Tahoma"/>
              </a:rPr>
              <a:t> </a:t>
            </a:r>
            <a:r>
              <a:rPr lang="en-US" sz="2350" b="1" spc="25" dirty="0" err="1">
                <a:solidFill>
                  <a:srgbClr val="4D3325"/>
                </a:solidFill>
                <a:latin typeface="Tahoma"/>
                <a:cs typeface="Tahoma"/>
              </a:rPr>
              <a:t>Dewananda</a:t>
            </a:r>
            <a:endParaRPr sz="2350" dirty="0">
              <a:latin typeface="Tahoma"/>
              <a:cs typeface="Tahoma"/>
            </a:endParaRPr>
          </a:p>
          <a:p>
            <a:pPr marR="22225" algn="ctr">
              <a:lnSpc>
                <a:spcPct val="100000"/>
              </a:lnSpc>
              <a:spcBef>
                <a:spcPts val="355"/>
              </a:spcBef>
            </a:pPr>
            <a:r>
              <a:rPr lang="en-US" sz="2250" spc="-155" dirty="0">
                <a:solidFill>
                  <a:srgbClr val="4D3325"/>
                </a:solidFill>
                <a:latin typeface="Verdana"/>
                <a:cs typeface="Verdana"/>
              </a:rPr>
              <a:t>A12.2020.80010</a:t>
            </a:r>
            <a:endParaRPr sz="2250" dirty="0">
              <a:latin typeface="Verdana"/>
              <a:cs typeface="Verdan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0228794" y="6936912"/>
            <a:ext cx="2051685" cy="414215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09"/>
              </a:spcBef>
            </a:pPr>
            <a:endParaRPr sz="2350" dirty="0">
              <a:latin typeface="Tahoma"/>
              <a:cs typeface="Tahoma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4005706" y="6890505"/>
            <a:ext cx="2858135" cy="850900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95"/>
              </a:spcBef>
            </a:pPr>
            <a:r>
              <a:rPr lang="en-ID" sz="2350" b="1" spc="130" dirty="0">
                <a:solidFill>
                  <a:srgbClr val="4D3325"/>
                </a:solidFill>
                <a:latin typeface="Tahoma"/>
                <a:cs typeface="Tahoma"/>
              </a:rPr>
              <a:t>L</a:t>
            </a:r>
            <a:r>
              <a:rPr lang="en-ID" sz="2350" b="1" spc="45" dirty="0">
                <a:solidFill>
                  <a:srgbClr val="4D3325"/>
                </a:solidFill>
                <a:latin typeface="Tahoma"/>
                <a:cs typeface="Tahoma"/>
              </a:rPr>
              <a:t>O</a:t>
            </a:r>
            <a:r>
              <a:rPr lang="en-ID" sz="2350" b="1" spc="-110" dirty="0">
                <a:solidFill>
                  <a:srgbClr val="4D3325"/>
                </a:solidFill>
                <a:latin typeface="Tahoma"/>
                <a:cs typeface="Tahoma"/>
              </a:rPr>
              <a:t>R</a:t>
            </a:r>
            <a:r>
              <a:rPr lang="en-ID" sz="2350" b="1" spc="45" dirty="0">
                <a:solidFill>
                  <a:srgbClr val="4D3325"/>
                </a:solidFill>
                <a:latin typeface="Tahoma"/>
                <a:cs typeface="Tahoma"/>
              </a:rPr>
              <a:t>N</a:t>
            </a:r>
            <a:r>
              <a:rPr lang="en-ID" sz="2350" b="1" spc="15" dirty="0">
                <a:solidFill>
                  <a:srgbClr val="4D3325"/>
                </a:solidFill>
                <a:latin typeface="Tahoma"/>
                <a:cs typeface="Tahoma"/>
              </a:rPr>
              <a:t>A</a:t>
            </a:r>
            <a:r>
              <a:rPr lang="en-ID" sz="2350" b="1" spc="-185" dirty="0">
                <a:solidFill>
                  <a:srgbClr val="4D3325"/>
                </a:solidFill>
                <a:latin typeface="Tahoma"/>
                <a:cs typeface="Tahoma"/>
              </a:rPr>
              <a:t> </a:t>
            </a:r>
            <a:r>
              <a:rPr lang="en-ID" sz="2350" b="1" spc="45" dirty="0">
                <a:solidFill>
                  <a:srgbClr val="4D3325"/>
                </a:solidFill>
                <a:latin typeface="Tahoma"/>
                <a:cs typeface="Tahoma"/>
              </a:rPr>
              <a:t>A</a:t>
            </a:r>
            <a:r>
              <a:rPr lang="en-ID" sz="2350" b="1" spc="130" dirty="0">
                <a:solidFill>
                  <a:srgbClr val="4D3325"/>
                </a:solidFill>
                <a:latin typeface="Tahoma"/>
                <a:cs typeface="Tahoma"/>
              </a:rPr>
              <a:t>L</a:t>
            </a:r>
            <a:r>
              <a:rPr lang="en-ID" sz="2350" b="1" spc="120" dirty="0">
                <a:solidFill>
                  <a:srgbClr val="4D3325"/>
                </a:solidFill>
                <a:latin typeface="Tahoma"/>
                <a:cs typeface="Tahoma"/>
              </a:rPr>
              <a:t>V</a:t>
            </a:r>
            <a:r>
              <a:rPr lang="en-ID" sz="2350" b="1" spc="45" dirty="0">
                <a:solidFill>
                  <a:srgbClr val="4D3325"/>
                </a:solidFill>
                <a:latin typeface="Tahoma"/>
                <a:cs typeface="Tahoma"/>
              </a:rPr>
              <a:t>A</a:t>
            </a:r>
            <a:r>
              <a:rPr lang="en-ID" sz="2350" b="1" spc="-110" dirty="0">
                <a:solidFill>
                  <a:srgbClr val="4D3325"/>
                </a:solidFill>
                <a:latin typeface="Tahoma"/>
                <a:cs typeface="Tahoma"/>
              </a:rPr>
              <a:t>R</a:t>
            </a:r>
            <a:r>
              <a:rPr lang="en-ID" sz="2350" b="1" spc="45" dirty="0">
                <a:solidFill>
                  <a:srgbClr val="4D3325"/>
                </a:solidFill>
                <a:latin typeface="Tahoma"/>
                <a:cs typeface="Tahoma"/>
              </a:rPr>
              <a:t>A</a:t>
            </a:r>
            <a:r>
              <a:rPr lang="en-ID" sz="2350" b="1" spc="-10" dirty="0">
                <a:solidFill>
                  <a:srgbClr val="4D3325"/>
                </a:solidFill>
                <a:latin typeface="Tahoma"/>
                <a:cs typeface="Tahoma"/>
              </a:rPr>
              <a:t>D</a:t>
            </a:r>
            <a:r>
              <a:rPr lang="en-ID" sz="2350" b="1" spc="15" dirty="0">
                <a:solidFill>
                  <a:srgbClr val="4D3325"/>
                </a:solidFill>
                <a:latin typeface="Tahoma"/>
                <a:cs typeface="Tahoma"/>
              </a:rPr>
              <a:t>O</a:t>
            </a:r>
          </a:p>
          <a:p>
            <a:pPr marL="851535">
              <a:lnSpc>
                <a:spcPct val="100000"/>
              </a:lnSpc>
              <a:spcBef>
                <a:spcPts val="480"/>
              </a:spcBef>
            </a:pPr>
            <a:r>
              <a:rPr lang="en-ID" sz="2250" spc="-50" dirty="0">
                <a:solidFill>
                  <a:srgbClr val="4D3325"/>
                </a:solidFill>
                <a:latin typeface="Verdana"/>
                <a:cs typeface="Verdana"/>
              </a:rPr>
              <a:t>Coach</a:t>
            </a:r>
            <a:endParaRPr lang="en-ID" sz="2250" dirty="0">
              <a:latin typeface="Verdana"/>
              <a:cs typeface="Verdan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39982-C7C6-4A11-AF53-CB9503EB025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96" y="4050328"/>
            <a:ext cx="1833211" cy="274574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C17917-74A8-4FE1-9E7E-C65834F14BF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599" y="4050328"/>
            <a:ext cx="1824190" cy="270815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171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810962" y="1"/>
            <a:ext cx="431800" cy="1120140"/>
          </a:xfrm>
          <a:custGeom>
            <a:avLst/>
            <a:gdLst/>
            <a:ahLst/>
            <a:cxnLst/>
            <a:rect l="l" t="t" r="r" b="b"/>
            <a:pathLst>
              <a:path w="431800" h="1120140">
                <a:moveTo>
                  <a:pt x="431583" y="1119884"/>
                </a:moveTo>
                <a:lnTo>
                  <a:pt x="369985" y="1119884"/>
                </a:lnTo>
                <a:lnTo>
                  <a:pt x="369985" y="692640"/>
                </a:lnTo>
                <a:lnTo>
                  <a:pt x="0" y="479058"/>
                </a:lnTo>
                <a:lnTo>
                  <a:pt x="30798" y="425743"/>
                </a:lnTo>
                <a:lnTo>
                  <a:pt x="369985" y="621593"/>
                </a:lnTo>
                <a:lnTo>
                  <a:pt x="369985" y="0"/>
                </a:lnTo>
                <a:lnTo>
                  <a:pt x="431583" y="0"/>
                </a:lnTo>
                <a:lnTo>
                  <a:pt x="431583" y="111988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721887" y="1"/>
            <a:ext cx="61594" cy="1120140"/>
          </a:xfrm>
          <a:custGeom>
            <a:avLst/>
            <a:gdLst/>
            <a:ahLst/>
            <a:cxnLst/>
            <a:rect l="l" t="t" r="r" b="b"/>
            <a:pathLst>
              <a:path w="61595" h="1120140">
                <a:moveTo>
                  <a:pt x="61597" y="1119884"/>
                </a:moveTo>
                <a:lnTo>
                  <a:pt x="0" y="1119884"/>
                </a:lnTo>
                <a:lnTo>
                  <a:pt x="0" y="0"/>
                </a:lnTo>
                <a:lnTo>
                  <a:pt x="61597" y="0"/>
                </a:lnTo>
                <a:lnTo>
                  <a:pt x="61597" y="111988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11070" y="11"/>
            <a:ext cx="1202055" cy="1814195"/>
          </a:xfrm>
          <a:custGeom>
            <a:avLst/>
            <a:gdLst/>
            <a:ahLst/>
            <a:cxnLst/>
            <a:rect l="l" t="t" r="r" b="b"/>
            <a:pathLst>
              <a:path w="1202055" h="1814195">
                <a:moveTo>
                  <a:pt x="1201915" y="0"/>
                </a:moveTo>
                <a:lnTo>
                  <a:pt x="1140320" y="0"/>
                </a:lnTo>
                <a:lnTo>
                  <a:pt x="1140320" y="1102029"/>
                </a:lnTo>
                <a:lnTo>
                  <a:pt x="1109522" y="1119886"/>
                </a:lnTo>
                <a:lnTo>
                  <a:pt x="431342" y="1511579"/>
                </a:lnTo>
                <a:lnTo>
                  <a:pt x="431304" y="1119886"/>
                </a:lnTo>
                <a:lnTo>
                  <a:pt x="369709" y="1119886"/>
                </a:lnTo>
                <a:lnTo>
                  <a:pt x="369747" y="1547202"/>
                </a:lnTo>
                <a:lnTo>
                  <a:pt x="0" y="1760702"/>
                </a:lnTo>
                <a:lnTo>
                  <a:pt x="30810" y="1814144"/>
                </a:lnTo>
                <a:lnTo>
                  <a:pt x="1186599" y="1146594"/>
                </a:lnTo>
                <a:lnTo>
                  <a:pt x="1201877" y="1119886"/>
                </a:lnTo>
                <a:lnTo>
                  <a:pt x="1201915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80907" y="11"/>
            <a:ext cx="3944620" cy="3149600"/>
          </a:xfrm>
          <a:custGeom>
            <a:avLst/>
            <a:gdLst/>
            <a:ahLst/>
            <a:cxnLst/>
            <a:rect l="l" t="t" r="r" b="b"/>
            <a:pathLst>
              <a:path w="3944620" h="3149600">
                <a:moveTo>
                  <a:pt x="1602651" y="2401455"/>
                </a:moveTo>
                <a:lnTo>
                  <a:pt x="400621" y="3095714"/>
                </a:lnTo>
                <a:lnTo>
                  <a:pt x="431419" y="3149104"/>
                </a:lnTo>
                <a:lnTo>
                  <a:pt x="1541056" y="2508161"/>
                </a:lnTo>
                <a:lnTo>
                  <a:pt x="1602651" y="2401455"/>
                </a:lnTo>
                <a:close/>
              </a:path>
              <a:path w="3944620" h="3149600">
                <a:moveTo>
                  <a:pt x="3944112" y="1119759"/>
                </a:moveTo>
                <a:lnTo>
                  <a:pt x="2742806" y="425945"/>
                </a:lnTo>
                <a:lnTo>
                  <a:pt x="2743047" y="425538"/>
                </a:lnTo>
                <a:lnTo>
                  <a:pt x="2496362" y="283006"/>
                </a:lnTo>
                <a:lnTo>
                  <a:pt x="2373134" y="211797"/>
                </a:lnTo>
                <a:lnTo>
                  <a:pt x="2373134" y="0"/>
                </a:lnTo>
                <a:lnTo>
                  <a:pt x="2311539" y="0"/>
                </a:lnTo>
                <a:lnTo>
                  <a:pt x="2311539" y="1102029"/>
                </a:lnTo>
                <a:lnTo>
                  <a:pt x="2280742" y="1119886"/>
                </a:lnTo>
                <a:lnTo>
                  <a:pt x="1602447" y="1511579"/>
                </a:lnTo>
                <a:lnTo>
                  <a:pt x="1602447" y="1119886"/>
                </a:lnTo>
                <a:lnTo>
                  <a:pt x="1540852" y="1119886"/>
                </a:lnTo>
                <a:lnTo>
                  <a:pt x="1540852" y="1547126"/>
                </a:lnTo>
                <a:lnTo>
                  <a:pt x="30797" y="2419337"/>
                </a:lnTo>
                <a:lnTo>
                  <a:pt x="0" y="2401570"/>
                </a:lnTo>
                <a:lnTo>
                  <a:pt x="46189" y="2481567"/>
                </a:lnTo>
                <a:lnTo>
                  <a:pt x="153924" y="2419337"/>
                </a:lnTo>
                <a:lnTo>
                  <a:pt x="1725625" y="1511579"/>
                </a:lnTo>
                <a:lnTo>
                  <a:pt x="2311501" y="1173200"/>
                </a:lnTo>
                <a:lnTo>
                  <a:pt x="2342299" y="1119886"/>
                </a:lnTo>
                <a:lnTo>
                  <a:pt x="2342337" y="1119759"/>
                </a:lnTo>
                <a:lnTo>
                  <a:pt x="2402979" y="1119759"/>
                </a:lnTo>
                <a:lnTo>
                  <a:pt x="2372182" y="1102029"/>
                </a:lnTo>
                <a:lnTo>
                  <a:pt x="2372182" y="1068133"/>
                </a:lnTo>
                <a:lnTo>
                  <a:pt x="2373134" y="1066482"/>
                </a:lnTo>
                <a:lnTo>
                  <a:pt x="2373134" y="283006"/>
                </a:lnTo>
                <a:lnTo>
                  <a:pt x="2711564" y="478409"/>
                </a:lnTo>
                <a:lnTo>
                  <a:pt x="2711285" y="478929"/>
                </a:lnTo>
                <a:lnTo>
                  <a:pt x="3820922" y="1119759"/>
                </a:lnTo>
                <a:lnTo>
                  <a:pt x="3944112" y="111975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951437" y="3736545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4" h="53975">
                <a:moveTo>
                  <a:pt x="30798" y="53395"/>
                </a:moveTo>
                <a:lnTo>
                  <a:pt x="0" y="0"/>
                </a:lnTo>
                <a:lnTo>
                  <a:pt x="30798" y="17771"/>
                </a:lnTo>
                <a:lnTo>
                  <a:pt x="61597" y="0"/>
                </a:lnTo>
                <a:lnTo>
                  <a:pt x="30798" y="5339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603772" y="1"/>
            <a:ext cx="2000885" cy="1120140"/>
          </a:xfrm>
          <a:custGeom>
            <a:avLst/>
            <a:gdLst/>
            <a:ahLst/>
            <a:cxnLst/>
            <a:rect l="l" t="t" r="r" b="b"/>
            <a:pathLst>
              <a:path w="2000884" h="1120140">
                <a:moveTo>
                  <a:pt x="2000598" y="1119884"/>
                </a:moveTo>
                <a:lnTo>
                  <a:pt x="1939001" y="1119884"/>
                </a:lnTo>
                <a:lnTo>
                  <a:pt x="0" y="0"/>
                </a:lnTo>
                <a:lnTo>
                  <a:pt x="123242" y="0"/>
                </a:lnTo>
                <a:lnTo>
                  <a:pt x="1229949" y="639164"/>
                </a:lnTo>
                <a:lnTo>
                  <a:pt x="1599854" y="425542"/>
                </a:lnTo>
                <a:lnTo>
                  <a:pt x="1630613" y="478938"/>
                </a:lnTo>
                <a:lnTo>
                  <a:pt x="1291546" y="674668"/>
                </a:lnTo>
                <a:lnTo>
                  <a:pt x="1969800" y="1066488"/>
                </a:lnTo>
                <a:lnTo>
                  <a:pt x="2000598" y="111988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982226" y="1760714"/>
            <a:ext cx="2712720" cy="2029460"/>
          </a:xfrm>
          <a:custGeom>
            <a:avLst/>
            <a:gdLst/>
            <a:ahLst/>
            <a:cxnLst/>
            <a:rect l="l" t="t" r="r" b="b"/>
            <a:pathLst>
              <a:path w="2712720" h="2029460">
                <a:moveTo>
                  <a:pt x="1941690" y="53441"/>
                </a:moveTo>
                <a:lnTo>
                  <a:pt x="1910892" y="0"/>
                </a:lnTo>
                <a:lnTo>
                  <a:pt x="801255" y="640943"/>
                </a:lnTo>
                <a:lnTo>
                  <a:pt x="739648" y="747661"/>
                </a:lnTo>
                <a:lnTo>
                  <a:pt x="1941690" y="53441"/>
                </a:lnTo>
                <a:close/>
              </a:path>
              <a:path w="2712720" h="2029460">
                <a:moveTo>
                  <a:pt x="2342311" y="747585"/>
                </a:moveTo>
                <a:lnTo>
                  <a:pt x="2332050" y="729805"/>
                </a:lnTo>
                <a:lnTo>
                  <a:pt x="2296109" y="667550"/>
                </a:lnTo>
                <a:lnTo>
                  <a:pt x="30797" y="1975954"/>
                </a:lnTo>
                <a:lnTo>
                  <a:pt x="0" y="2029231"/>
                </a:lnTo>
                <a:lnTo>
                  <a:pt x="61595" y="2029231"/>
                </a:lnTo>
                <a:lnTo>
                  <a:pt x="739851" y="1637576"/>
                </a:lnTo>
                <a:lnTo>
                  <a:pt x="739851" y="2029231"/>
                </a:lnTo>
                <a:lnTo>
                  <a:pt x="801446" y="2029231"/>
                </a:lnTo>
                <a:lnTo>
                  <a:pt x="801446" y="1637576"/>
                </a:lnTo>
                <a:lnTo>
                  <a:pt x="801446" y="1601901"/>
                </a:lnTo>
                <a:lnTo>
                  <a:pt x="2311514" y="729805"/>
                </a:lnTo>
                <a:lnTo>
                  <a:pt x="2342311" y="747585"/>
                </a:lnTo>
                <a:close/>
              </a:path>
              <a:path w="2712720" h="2029460">
                <a:moveTo>
                  <a:pt x="2712135" y="1388287"/>
                </a:moveTo>
                <a:lnTo>
                  <a:pt x="2681338" y="1335011"/>
                </a:lnTo>
                <a:lnTo>
                  <a:pt x="1525536" y="2002548"/>
                </a:lnTo>
                <a:lnTo>
                  <a:pt x="1510258" y="2029231"/>
                </a:lnTo>
                <a:lnTo>
                  <a:pt x="1602498" y="2029231"/>
                </a:lnTo>
                <a:lnTo>
                  <a:pt x="2280793" y="1637449"/>
                </a:lnTo>
                <a:lnTo>
                  <a:pt x="2280831" y="2029231"/>
                </a:lnTo>
                <a:lnTo>
                  <a:pt x="2342426" y="2029231"/>
                </a:lnTo>
                <a:lnTo>
                  <a:pt x="2342388" y="1601901"/>
                </a:lnTo>
                <a:lnTo>
                  <a:pt x="2712135" y="1388287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492409" y="1119898"/>
            <a:ext cx="2743200" cy="2029460"/>
          </a:xfrm>
          <a:custGeom>
            <a:avLst/>
            <a:gdLst/>
            <a:ahLst/>
            <a:cxnLst/>
            <a:rect l="l" t="t" r="r" b="b"/>
            <a:pathLst>
              <a:path w="2743200" h="2029460">
                <a:moveTo>
                  <a:pt x="61595" y="53314"/>
                </a:moveTo>
                <a:lnTo>
                  <a:pt x="30797" y="0"/>
                </a:lnTo>
                <a:lnTo>
                  <a:pt x="15405" y="26708"/>
                </a:lnTo>
                <a:lnTo>
                  <a:pt x="0" y="53314"/>
                </a:lnTo>
                <a:lnTo>
                  <a:pt x="30797" y="35534"/>
                </a:lnTo>
                <a:lnTo>
                  <a:pt x="61595" y="53314"/>
                </a:lnTo>
                <a:close/>
              </a:path>
              <a:path w="2743200" h="2029460">
                <a:moveTo>
                  <a:pt x="1972564" y="1975827"/>
                </a:moveTo>
                <a:lnTo>
                  <a:pt x="816775" y="1308277"/>
                </a:lnTo>
                <a:lnTo>
                  <a:pt x="809078" y="1305102"/>
                </a:lnTo>
                <a:lnTo>
                  <a:pt x="801116" y="1304150"/>
                </a:lnTo>
                <a:lnTo>
                  <a:pt x="793292" y="1305293"/>
                </a:lnTo>
                <a:lnTo>
                  <a:pt x="786015" y="1308366"/>
                </a:lnTo>
                <a:lnTo>
                  <a:pt x="832129" y="1388275"/>
                </a:lnTo>
                <a:lnTo>
                  <a:pt x="1510385" y="1779981"/>
                </a:lnTo>
                <a:lnTo>
                  <a:pt x="1171270" y="1975904"/>
                </a:lnTo>
                <a:lnTo>
                  <a:pt x="1202067" y="2029218"/>
                </a:lnTo>
                <a:lnTo>
                  <a:pt x="1571980" y="1815604"/>
                </a:lnTo>
                <a:lnTo>
                  <a:pt x="1941766" y="2029104"/>
                </a:lnTo>
                <a:lnTo>
                  <a:pt x="1972564" y="1975827"/>
                </a:lnTo>
                <a:close/>
              </a:path>
              <a:path w="2743200" h="2029460">
                <a:moveTo>
                  <a:pt x="2357793" y="1308366"/>
                </a:moveTo>
                <a:lnTo>
                  <a:pt x="924661" y="480631"/>
                </a:lnTo>
                <a:lnTo>
                  <a:pt x="92481" y="0"/>
                </a:lnTo>
                <a:lnTo>
                  <a:pt x="30886" y="0"/>
                </a:lnTo>
                <a:lnTo>
                  <a:pt x="61683" y="53314"/>
                </a:lnTo>
                <a:lnTo>
                  <a:pt x="739927" y="445084"/>
                </a:lnTo>
                <a:lnTo>
                  <a:pt x="400824" y="640816"/>
                </a:lnTo>
                <a:lnTo>
                  <a:pt x="400786" y="640943"/>
                </a:lnTo>
                <a:lnTo>
                  <a:pt x="431584" y="694258"/>
                </a:lnTo>
                <a:lnTo>
                  <a:pt x="801535" y="480631"/>
                </a:lnTo>
                <a:lnTo>
                  <a:pt x="2311590" y="1352854"/>
                </a:lnTo>
                <a:lnTo>
                  <a:pt x="2311590" y="1388402"/>
                </a:lnTo>
                <a:lnTo>
                  <a:pt x="2357793" y="1308366"/>
                </a:lnTo>
                <a:close/>
              </a:path>
              <a:path w="2743200" h="2029460">
                <a:moveTo>
                  <a:pt x="2743009" y="640816"/>
                </a:moveTo>
                <a:lnTo>
                  <a:pt x="1633372" y="0"/>
                </a:lnTo>
                <a:lnTo>
                  <a:pt x="1510182" y="0"/>
                </a:lnTo>
                <a:lnTo>
                  <a:pt x="2712212" y="694258"/>
                </a:lnTo>
                <a:lnTo>
                  <a:pt x="2743009" y="640816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543736" y="1119886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5" h="53340">
                <a:moveTo>
                  <a:pt x="30798" y="53315"/>
                </a:moveTo>
                <a:lnTo>
                  <a:pt x="30798" y="17771"/>
                </a:lnTo>
                <a:lnTo>
                  <a:pt x="0" y="0"/>
                </a:lnTo>
                <a:lnTo>
                  <a:pt x="61597" y="0"/>
                </a:lnTo>
                <a:lnTo>
                  <a:pt x="30798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434220" y="2428255"/>
            <a:ext cx="431800" cy="1362075"/>
          </a:xfrm>
          <a:custGeom>
            <a:avLst/>
            <a:gdLst/>
            <a:ahLst/>
            <a:cxnLst/>
            <a:rect l="l" t="t" r="r" b="b"/>
            <a:pathLst>
              <a:path w="431800" h="1362075">
                <a:moveTo>
                  <a:pt x="431543" y="1361684"/>
                </a:moveTo>
                <a:lnTo>
                  <a:pt x="369945" y="1361684"/>
                </a:lnTo>
                <a:lnTo>
                  <a:pt x="369945" y="934561"/>
                </a:lnTo>
                <a:lnTo>
                  <a:pt x="0" y="720979"/>
                </a:lnTo>
                <a:lnTo>
                  <a:pt x="30798" y="667543"/>
                </a:lnTo>
                <a:lnTo>
                  <a:pt x="369945" y="863393"/>
                </a:lnTo>
                <a:lnTo>
                  <a:pt x="369945" y="79912"/>
                </a:lnTo>
                <a:lnTo>
                  <a:pt x="416063" y="0"/>
                </a:lnTo>
                <a:lnTo>
                  <a:pt x="422373" y="4821"/>
                </a:lnTo>
                <a:lnTo>
                  <a:pt x="427262" y="11042"/>
                </a:lnTo>
                <a:lnTo>
                  <a:pt x="430421" y="18391"/>
                </a:lnTo>
                <a:lnTo>
                  <a:pt x="431543" y="26597"/>
                </a:lnTo>
                <a:lnTo>
                  <a:pt x="431543" y="136168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34290" y="11"/>
            <a:ext cx="3171825" cy="4484370"/>
          </a:xfrm>
          <a:custGeom>
            <a:avLst/>
            <a:gdLst/>
            <a:ahLst/>
            <a:cxnLst/>
            <a:rect l="l" t="t" r="r" b="b"/>
            <a:pathLst>
              <a:path w="3171825" h="4484370">
                <a:moveTo>
                  <a:pt x="3171621" y="0"/>
                </a:moveTo>
                <a:lnTo>
                  <a:pt x="3048419" y="0"/>
                </a:lnTo>
                <a:lnTo>
                  <a:pt x="1201953" y="1066482"/>
                </a:lnTo>
                <a:lnTo>
                  <a:pt x="1171155" y="1119886"/>
                </a:lnTo>
                <a:lnTo>
                  <a:pt x="1140358" y="1173200"/>
                </a:lnTo>
                <a:lnTo>
                  <a:pt x="1140358" y="1956676"/>
                </a:lnTo>
                <a:lnTo>
                  <a:pt x="801255" y="1760829"/>
                </a:lnTo>
                <a:lnTo>
                  <a:pt x="770407" y="1814144"/>
                </a:lnTo>
                <a:lnTo>
                  <a:pt x="1140358" y="2027847"/>
                </a:lnTo>
                <a:lnTo>
                  <a:pt x="1140358" y="3772204"/>
                </a:lnTo>
                <a:lnTo>
                  <a:pt x="1109560" y="3789934"/>
                </a:lnTo>
                <a:lnTo>
                  <a:pt x="431380" y="4181754"/>
                </a:lnTo>
                <a:lnTo>
                  <a:pt x="431342" y="3790061"/>
                </a:lnTo>
                <a:lnTo>
                  <a:pt x="369747" y="3790061"/>
                </a:lnTo>
                <a:lnTo>
                  <a:pt x="369785" y="4217340"/>
                </a:lnTo>
                <a:lnTo>
                  <a:pt x="0" y="4430915"/>
                </a:lnTo>
                <a:lnTo>
                  <a:pt x="30797" y="4484281"/>
                </a:lnTo>
                <a:lnTo>
                  <a:pt x="1186599" y="3816654"/>
                </a:lnTo>
                <a:lnTo>
                  <a:pt x="1201877" y="3789934"/>
                </a:lnTo>
                <a:lnTo>
                  <a:pt x="1201953" y="1956676"/>
                </a:lnTo>
                <a:lnTo>
                  <a:pt x="1201953" y="1173200"/>
                </a:lnTo>
                <a:lnTo>
                  <a:pt x="1201915" y="1137653"/>
                </a:lnTo>
                <a:lnTo>
                  <a:pt x="1232712" y="1119886"/>
                </a:lnTo>
                <a:lnTo>
                  <a:pt x="1911007" y="728103"/>
                </a:lnTo>
                <a:lnTo>
                  <a:pt x="1911007" y="1119720"/>
                </a:lnTo>
                <a:lnTo>
                  <a:pt x="1910892" y="2401379"/>
                </a:lnTo>
                <a:lnTo>
                  <a:pt x="1910803" y="2508072"/>
                </a:lnTo>
                <a:lnTo>
                  <a:pt x="1910803" y="3789730"/>
                </a:lnTo>
                <a:lnTo>
                  <a:pt x="1972411" y="3789730"/>
                </a:lnTo>
                <a:lnTo>
                  <a:pt x="1972411" y="2508072"/>
                </a:lnTo>
                <a:lnTo>
                  <a:pt x="1972487" y="2401379"/>
                </a:lnTo>
                <a:lnTo>
                  <a:pt x="1972487" y="1119759"/>
                </a:lnTo>
                <a:lnTo>
                  <a:pt x="1972602" y="728103"/>
                </a:lnTo>
                <a:lnTo>
                  <a:pt x="1972602" y="692556"/>
                </a:lnTo>
                <a:lnTo>
                  <a:pt x="3171621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204789" y="5071592"/>
            <a:ext cx="1202055" cy="748030"/>
          </a:xfrm>
          <a:custGeom>
            <a:avLst/>
            <a:gdLst/>
            <a:ahLst/>
            <a:cxnLst/>
            <a:rect l="l" t="t" r="r" b="b"/>
            <a:pathLst>
              <a:path w="1202054" h="748029">
                <a:moveTo>
                  <a:pt x="30798" y="747616"/>
                </a:moveTo>
                <a:lnTo>
                  <a:pt x="0" y="694261"/>
                </a:lnTo>
                <a:lnTo>
                  <a:pt x="1202032" y="0"/>
                </a:lnTo>
                <a:lnTo>
                  <a:pt x="1140434" y="106710"/>
                </a:lnTo>
                <a:lnTo>
                  <a:pt x="30798" y="747616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574655" y="6406720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5" h="53975">
                <a:moveTo>
                  <a:pt x="30798" y="53355"/>
                </a:moveTo>
                <a:lnTo>
                  <a:pt x="0" y="0"/>
                </a:lnTo>
                <a:lnTo>
                  <a:pt x="30798" y="17811"/>
                </a:lnTo>
                <a:lnTo>
                  <a:pt x="61597" y="0"/>
                </a:lnTo>
                <a:lnTo>
                  <a:pt x="46198" y="26677"/>
                </a:lnTo>
                <a:lnTo>
                  <a:pt x="30798" y="5335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804125" y="1119886"/>
            <a:ext cx="3944620" cy="4032250"/>
          </a:xfrm>
          <a:custGeom>
            <a:avLst/>
            <a:gdLst/>
            <a:ahLst/>
            <a:cxnLst/>
            <a:rect l="l" t="t" r="r" b="b"/>
            <a:pathLst>
              <a:path w="3944620" h="4032250">
                <a:moveTo>
                  <a:pt x="2403022" y="2670054"/>
                </a:moveTo>
                <a:lnTo>
                  <a:pt x="2280749" y="2670054"/>
                </a:lnTo>
                <a:lnTo>
                  <a:pt x="2311548" y="2652322"/>
                </a:lnTo>
                <a:lnTo>
                  <a:pt x="2311548" y="0"/>
                </a:lnTo>
                <a:lnTo>
                  <a:pt x="2403944" y="0"/>
                </a:lnTo>
                <a:lnTo>
                  <a:pt x="2373146" y="17771"/>
                </a:lnTo>
                <a:lnTo>
                  <a:pt x="2373146" y="1762090"/>
                </a:lnTo>
                <a:lnTo>
                  <a:pt x="2496447" y="1833298"/>
                </a:lnTo>
                <a:lnTo>
                  <a:pt x="2373146" y="1833298"/>
                </a:lnTo>
                <a:lnTo>
                  <a:pt x="2373146" y="2616779"/>
                </a:lnTo>
                <a:lnTo>
                  <a:pt x="2372223" y="2618303"/>
                </a:lnTo>
                <a:lnTo>
                  <a:pt x="2372223" y="2652322"/>
                </a:lnTo>
                <a:lnTo>
                  <a:pt x="2403022" y="2670054"/>
                </a:lnTo>
                <a:close/>
              </a:path>
              <a:path w="3944620" h="4032250">
                <a:moveTo>
                  <a:pt x="3944161" y="2670054"/>
                </a:moveTo>
                <a:lnTo>
                  <a:pt x="3820966" y="2670054"/>
                </a:lnTo>
                <a:lnTo>
                  <a:pt x="2711290" y="2029228"/>
                </a:lnTo>
                <a:lnTo>
                  <a:pt x="2711571" y="2028707"/>
                </a:lnTo>
                <a:lnTo>
                  <a:pt x="2373146" y="1833298"/>
                </a:lnTo>
                <a:lnTo>
                  <a:pt x="2496447" y="1833298"/>
                </a:lnTo>
                <a:lnTo>
                  <a:pt x="2743051" y="1975712"/>
                </a:lnTo>
                <a:lnTo>
                  <a:pt x="2742810" y="1976234"/>
                </a:lnTo>
                <a:lnTo>
                  <a:pt x="3944161" y="2670054"/>
                </a:lnTo>
                <a:close/>
              </a:path>
              <a:path w="3944620" h="4032250">
                <a:moveTo>
                  <a:pt x="153997" y="3969598"/>
                </a:moveTo>
                <a:lnTo>
                  <a:pt x="30798" y="3969598"/>
                </a:lnTo>
                <a:lnTo>
                  <a:pt x="1540858" y="3097418"/>
                </a:lnTo>
                <a:lnTo>
                  <a:pt x="1540898" y="2670054"/>
                </a:lnTo>
                <a:lnTo>
                  <a:pt x="1602496" y="2670054"/>
                </a:lnTo>
                <a:lnTo>
                  <a:pt x="1602456" y="3061875"/>
                </a:lnTo>
                <a:lnTo>
                  <a:pt x="1725628" y="3061875"/>
                </a:lnTo>
                <a:lnTo>
                  <a:pt x="153997" y="3969598"/>
                </a:lnTo>
                <a:close/>
              </a:path>
              <a:path w="3944620" h="4032250">
                <a:moveTo>
                  <a:pt x="1725628" y="3061875"/>
                </a:moveTo>
                <a:lnTo>
                  <a:pt x="1602456" y="3061875"/>
                </a:lnTo>
                <a:lnTo>
                  <a:pt x="2280709" y="2670054"/>
                </a:lnTo>
                <a:lnTo>
                  <a:pt x="2342307" y="2670054"/>
                </a:lnTo>
                <a:lnTo>
                  <a:pt x="2311508" y="2723490"/>
                </a:lnTo>
                <a:lnTo>
                  <a:pt x="1725628" y="3061875"/>
                </a:lnTo>
                <a:close/>
              </a:path>
              <a:path w="3944620" h="4032250">
                <a:moveTo>
                  <a:pt x="46198" y="4031859"/>
                </a:moveTo>
                <a:lnTo>
                  <a:pt x="0" y="3951826"/>
                </a:lnTo>
                <a:lnTo>
                  <a:pt x="30798" y="3969598"/>
                </a:lnTo>
                <a:lnTo>
                  <a:pt x="153997" y="3969598"/>
                </a:lnTo>
                <a:lnTo>
                  <a:pt x="46198" y="403185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115714" y="5765854"/>
            <a:ext cx="1202055" cy="694690"/>
          </a:xfrm>
          <a:custGeom>
            <a:avLst/>
            <a:gdLst/>
            <a:ahLst/>
            <a:cxnLst/>
            <a:rect l="l" t="t" r="r" b="b"/>
            <a:pathLst>
              <a:path w="1202054" h="694689">
                <a:moveTo>
                  <a:pt x="832167" y="694221"/>
                </a:moveTo>
                <a:lnTo>
                  <a:pt x="770569" y="694221"/>
                </a:lnTo>
                <a:lnTo>
                  <a:pt x="770529" y="302480"/>
                </a:lnTo>
                <a:lnTo>
                  <a:pt x="92235" y="694261"/>
                </a:lnTo>
                <a:lnTo>
                  <a:pt x="0" y="694261"/>
                </a:lnTo>
                <a:lnTo>
                  <a:pt x="1000" y="686386"/>
                </a:lnTo>
                <a:lnTo>
                  <a:pt x="3940" y="679037"/>
                </a:lnTo>
                <a:lnTo>
                  <a:pt x="8729" y="672621"/>
                </a:lnTo>
                <a:lnTo>
                  <a:pt x="15279" y="667543"/>
                </a:lnTo>
                <a:lnTo>
                  <a:pt x="1171113" y="0"/>
                </a:lnTo>
                <a:lnTo>
                  <a:pt x="1201912" y="53355"/>
                </a:lnTo>
                <a:lnTo>
                  <a:pt x="832127" y="266937"/>
                </a:lnTo>
                <a:lnTo>
                  <a:pt x="832167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204697" y="4430889"/>
            <a:ext cx="2743200" cy="4699635"/>
          </a:xfrm>
          <a:custGeom>
            <a:avLst/>
            <a:gdLst/>
            <a:ahLst/>
            <a:cxnLst/>
            <a:rect l="l" t="t" r="r" b="b"/>
            <a:pathLst>
              <a:path w="2743200" h="4699634">
                <a:moveTo>
                  <a:pt x="2342438" y="53403"/>
                </a:moveTo>
                <a:lnTo>
                  <a:pt x="2311628" y="0"/>
                </a:lnTo>
                <a:lnTo>
                  <a:pt x="1202004" y="640905"/>
                </a:lnTo>
                <a:lnTo>
                  <a:pt x="1140396" y="747661"/>
                </a:lnTo>
                <a:lnTo>
                  <a:pt x="2342438" y="53403"/>
                </a:lnTo>
                <a:close/>
              </a:path>
              <a:path w="2743200" h="4699634">
                <a:moveTo>
                  <a:pt x="2743060" y="747534"/>
                </a:moveTo>
                <a:lnTo>
                  <a:pt x="2732786" y="729729"/>
                </a:lnTo>
                <a:lnTo>
                  <a:pt x="2696934" y="667588"/>
                </a:lnTo>
                <a:lnTo>
                  <a:pt x="431546" y="1975878"/>
                </a:lnTo>
                <a:lnTo>
                  <a:pt x="400748" y="2029231"/>
                </a:lnTo>
                <a:lnTo>
                  <a:pt x="369976" y="2082584"/>
                </a:lnTo>
                <a:lnTo>
                  <a:pt x="369951" y="2866110"/>
                </a:lnTo>
                <a:lnTo>
                  <a:pt x="30848" y="2670213"/>
                </a:lnTo>
                <a:lnTo>
                  <a:pt x="0" y="2723578"/>
                </a:lnTo>
                <a:lnTo>
                  <a:pt x="369951" y="2937230"/>
                </a:lnTo>
                <a:lnTo>
                  <a:pt x="369951" y="4681550"/>
                </a:lnTo>
                <a:lnTo>
                  <a:pt x="339153" y="4699406"/>
                </a:lnTo>
                <a:lnTo>
                  <a:pt x="431546" y="4699406"/>
                </a:lnTo>
                <a:lnTo>
                  <a:pt x="431546" y="2866110"/>
                </a:lnTo>
                <a:lnTo>
                  <a:pt x="431507" y="2047049"/>
                </a:lnTo>
                <a:lnTo>
                  <a:pt x="462305" y="2029231"/>
                </a:lnTo>
                <a:lnTo>
                  <a:pt x="1140599" y="1637487"/>
                </a:lnTo>
                <a:lnTo>
                  <a:pt x="1140599" y="2029231"/>
                </a:lnTo>
                <a:lnTo>
                  <a:pt x="1202194" y="2029231"/>
                </a:lnTo>
                <a:lnTo>
                  <a:pt x="1202194" y="1637487"/>
                </a:lnTo>
                <a:lnTo>
                  <a:pt x="1202194" y="1601901"/>
                </a:lnTo>
                <a:lnTo>
                  <a:pt x="2712262" y="729729"/>
                </a:lnTo>
                <a:lnTo>
                  <a:pt x="2743060" y="74753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115634" y="3790060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5" h="53339">
                <a:moveTo>
                  <a:pt x="61597" y="53315"/>
                </a:moveTo>
                <a:lnTo>
                  <a:pt x="30798" y="35543"/>
                </a:lnTo>
                <a:lnTo>
                  <a:pt x="0" y="53315"/>
                </a:lnTo>
                <a:lnTo>
                  <a:pt x="30798" y="0"/>
                </a:lnTo>
                <a:lnTo>
                  <a:pt x="61597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625814" y="3789940"/>
            <a:ext cx="1661795" cy="2670175"/>
          </a:xfrm>
          <a:custGeom>
            <a:avLst/>
            <a:gdLst/>
            <a:ahLst/>
            <a:cxnLst/>
            <a:rect l="l" t="t" r="r" b="b"/>
            <a:pathLst>
              <a:path w="1661795" h="2670175">
                <a:moveTo>
                  <a:pt x="1630688" y="2670174"/>
                </a:moveTo>
                <a:lnTo>
                  <a:pt x="1538292" y="2670174"/>
                </a:lnTo>
                <a:lnTo>
                  <a:pt x="1569090" y="2652403"/>
                </a:lnTo>
                <a:lnTo>
                  <a:pt x="1569090" y="908044"/>
                </a:lnTo>
                <a:lnTo>
                  <a:pt x="1199185" y="694422"/>
                </a:lnTo>
                <a:lnTo>
                  <a:pt x="1199907" y="693098"/>
                </a:lnTo>
                <a:lnTo>
                  <a:pt x="0" y="0"/>
                </a:lnTo>
                <a:lnTo>
                  <a:pt x="123194" y="0"/>
                </a:lnTo>
                <a:lnTo>
                  <a:pt x="1232871" y="640946"/>
                </a:lnTo>
                <a:lnTo>
                  <a:pt x="1232149" y="642230"/>
                </a:lnTo>
                <a:lnTo>
                  <a:pt x="1569090" y="836916"/>
                </a:lnTo>
                <a:lnTo>
                  <a:pt x="1630688" y="836916"/>
                </a:lnTo>
                <a:lnTo>
                  <a:pt x="1630688" y="2670174"/>
                </a:lnTo>
                <a:close/>
              </a:path>
              <a:path w="1661795" h="2670175">
                <a:moveTo>
                  <a:pt x="1630688" y="836916"/>
                </a:moveTo>
                <a:lnTo>
                  <a:pt x="1569090" y="836916"/>
                </a:lnTo>
                <a:lnTo>
                  <a:pt x="1569090" y="53435"/>
                </a:lnTo>
                <a:lnTo>
                  <a:pt x="1571978" y="48501"/>
                </a:lnTo>
                <a:lnTo>
                  <a:pt x="1571978" y="17892"/>
                </a:lnTo>
                <a:lnTo>
                  <a:pt x="1541179" y="120"/>
                </a:lnTo>
                <a:lnTo>
                  <a:pt x="1599889" y="120"/>
                </a:lnTo>
                <a:lnTo>
                  <a:pt x="1661486" y="0"/>
                </a:lnTo>
                <a:lnTo>
                  <a:pt x="1630688" y="17771"/>
                </a:lnTo>
                <a:lnTo>
                  <a:pt x="1630688" y="836916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204789" y="1"/>
            <a:ext cx="860425" cy="479425"/>
          </a:xfrm>
          <a:custGeom>
            <a:avLst/>
            <a:gdLst/>
            <a:ahLst/>
            <a:cxnLst/>
            <a:rect l="l" t="t" r="r" b="b"/>
            <a:pathLst>
              <a:path w="860425" h="479425">
                <a:moveTo>
                  <a:pt x="30798" y="478938"/>
                </a:moveTo>
                <a:lnTo>
                  <a:pt x="0" y="425542"/>
                </a:lnTo>
                <a:lnTo>
                  <a:pt x="736777" y="0"/>
                </a:lnTo>
                <a:lnTo>
                  <a:pt x="859958" y="0"/>
                </a:lnTo>
                <a:lnTo>
                  <a:pt x="30798" y="47893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574655" y="1066490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5" h="53340">
                <a:moveTo>
                  <a:pt x="30798" y="53275"/>
                </a:moveTo>
                <a:lnTo>
                  <a:pt x="0" y="0"/>
                </a:lnTo>
                <a:lnTo>
                  <a:pt x="30798" y="17771"/>
                </a:lnTo>
                <a:lnTo>
                  <a:pt x="61597" y="0"/>
                </a:lnTo>
                <a:lnTo>
                  <a:pt x="46198" y="26597"/>
                </a:lnTo>
                <a:lnTo>
                  <a:pt x="30798" y="5327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115704" y="11"/>
            <a:ext cx="2370455" cy="1120140"/>
          </a:xfrm>
          <a:custGeom>
            <a:avLst/>
            <a:gdLst/>
            <a:ahLst/>
            <a:cxnLst/>
            <a:rect l="l" t="t" r="r" b="b"/>
            <a:pathLst>
              <a:path w="2370454" h="1120140">
                <a:moveTo>
                  <a:pt x="1201915" y="478929"/>
                </a:moveTo>
                <a:lnTo>
                  <a:pt x="1171117" y="425538"/>
                </a:lnTo>
                <a:lnTo>
                  <a:pt x="15278" y="1093076"/>
                </a:lnTo>
                <a:lnTo>
                  <a:pt x="0" y="1119759"/>
                </a:lnTo>
                <a:lnTo>
                  <a:pt x="92240" y="1119759"/>
                </a:lnTo>
                <a:lnTo>
                  <a:pt x="770534" y="728103"/>
                </a:lnTo>
                <a:lnTo>
                  <a:pt x="770572" y="1119759"/>
                </a:lnTo>
                <a:lnTo>
                  <a:pt x="832167" y="1119759"/>
                </a:lnTo>
                <a:lnTo>
                  <a:pt x="832129" y="692429"/>
                </a:lnTo>
                <a:lnTo>
                  <a:pt x="1201915" y="478929"/>
                </a:lnTo>
                <a:close/>
              </a:path>
              <a:path w="2370454" h="1120140">
                <a:moveTo>
                  <a:pt x="2370302" y="0"/>
                </a:moveTo>
                <a:lnTo>
                  <a:pt x="2308707" y="0"/>
                </a:lnTo>
                <a:lnTo>
                  <a:pt x="2308707" y="621588"/>
                </a:lnTo>
                <a:lnTo>
                  <a:pt x="1971687" y="426859"/>
                </a:lnTo>
                <a:lnTo>
                  <a:pt x="1972487" y="425538"/>
                </a:lnTo>
                <a:lnTo>
                  <a:pt x="1695069" y="265315"/>
                </a:lnTo>
                <a:lnTo>
                  <a:pt x="1235697" y="0"/>
                </a:lnTo>
                <a:lnTo>
                  <a:pt x="1112520" y="0"/>
                </a:lnTo>
                <a:lnTo>
                  <a:pt x="1510309" y="229768"/>
                </a:lnTo>
                <a:lnTo>
                  <a:pt x="1171194" y="425615"/>
                </a:lnTo>
                <a:lnTo>
                  <a:pt x="1201915" y="478929"/>
                </a:lnTo>
                <a:lnTo>
                  <a:pt x="1201991" y="479056"/>
                </a:lnTo>
                <a:lnTo>
                  <a:pt x="1571904" y="265315"/>
                </a:lnTo>
                <a:lnTo>
                  <a:pt x="1939556" y="477685"/>
                </a:lnTo>
                <a:lnTo>
                  <a:pt x="1938845" y="479056"/>
                </a:lnTo>
                <a:lnTo>
                  <a:pt x="2308707" y="692632"/>
                </a:lnTo>
                <a:lnTo>
                  <a:pt x="2308707" y="1119886"/>
                </a:lnTo>
                <a:lnTo>
                  <a:pt x="2370302" y="1119886"/>
                </a:lnTo>
                <a:lnTo>
                  <a:pt x="2370302" y="621588"/>
                </a:lnTo>
                <a:lnTo>
                  <a:pt x="2370302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810962" y="5098430"/>
            <a:ext cx="431800" cy="1362075"/>
          </a:xfrm>
          <a:custGeom>
            <a:avLst/>
            <a:gdLst/>
            <a:ahLst/>
            <a:cxnLst/>
            <a:rect l="l" t="t" r="r" b="b"/>
            <a:pathLst>
              <a:path w="431800" h="1362075">
                <a:moveTo>
                  <a:pt x="431583" y="1361684"/>
                </a:moveTo>
                <a:lnTo>
                  <a:pt x="369985" y="1361684"/>
                </a:lnTo>
                <a:lnTo>
                  <a:pt x="369985" y="934561"/>
                </a:lnTo>
                <a:lnTo>
                  <a:pt x="0" y="720899"/>
                </a:lnTo>
                <a:lnTo>
                  <a:pt x="30798" y="667543"/>
                </a:lnTo>
                <a:lnTo>
                  <a:pt x="369985" y="863393"/>
                </a:lnTo>
                <a:lnTo>
                  <a:pt x="369985" y="79872"/>
                </a:lnTo>
                <a:lnTo>
                  <a:pt x="416103" y="0"/>
                </a:lnTo>
                <a:lnTo>
                  <a:pt x="422396" y="4781"/>
                </a:lnTo>
                <a:lnTo>
                  <a:pt x="427287" y="10991"/>
                </a:lnTo>
                <a:lnTo>
                  <a:pt x="430455" y="18345"/>
                </a:lnTo>
                <a:lnTo>
                  <a:pt x="431583" y="26557"/>
                </a:lnTo>
                <a:lnTo>
                  <a:pt x="431583" y="136168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811070" y="3789946"/>
            <a:ext cx="4314190" cy="4699635"/>
          </a:xfrm>
          <a:custGeom>
            <a:avLst/>
            <a:gdLst/>
            <a:ahLst/>
            <a:cxnLst/>
            <a:rect l="l" t="t" r="r" b="b"/>
            <a:pathLst>
              <a:path w="4314190" h="4699634">
                <a:moveTo>
                  <a:pt x="1201877" y="2670213"/>
                </a:moveTo>
                <a:lnTo>
                  <a:pt x="1109637" y="2670213"/>
                </a:lnTo>
                <a:lnTo>
                  <a:pt x="431342" y="3061957"/>
                </a:lnTo>
                <a:lnTo>
                  <a:pt x="431304" y="2670213"/>
                </a:lnTo>
                <a:lnTo>
                  <a:pt x="369709" y="2670213"/>
                </a:lnTo>
                <a:lnTo>
                  <a:pt x="369747" y="3097542"/>
                </a:lnTo>
                <a:lnTo>
                  <a:pt x="0" y="3311118"/>
                </a:lnTo>
                <a:lnTo>
                  <a:pt x="30810" y="3364471"/>
                </a:lnTo>
                <a:lnTo>
                  <a:pt x="1186599" y="2696895"/>
                </a:lnTo>
                <a:lnTo>
                  <a:pt x="1200873" y="2678061"/>
                </a:lnTo>
                <a:lnTo>
                  <a:pt x="1201877" y="2670213"/>
                </a:lnTo>
                <a:close/>
              </a:path>
              <a:path w="4314190" h="4699634">
                <a:moveTo>
                  <a:pt x="1232712" y="0"/>
                </a:moveTo>
                <a:lnTo>
                  <a:pt x="1171117" y="0"/>
                </a:lnTo>
                <a:lnTo>
                  <a:pt x="1140320" y="53441"/>
                </a:lnTo>
                <a:lnTo>
                  <a:pt x="1140320" y="836917"/>
                </a:lnTo>
                <a:lnTo>
                  <a:pt x="801255" y="641032"/>
                </a:lnTo>
                <a:lnTo>
                  <a:pt x="770420" y="694385"/>
                </a:lnTo>
                <a:lnTo>
                  <a:pt x="1140320" y="908050"/>
                </a:lnTo>
                <a:lnTo>
                  <a:pt x="1140320" y="2652407"/>
                </a:lnTo>
                <a:lnTo>
                  <a:pt x="1109522" y="2670175"/>
                </a:lnTo>
                <a:lnTo>
                  <a:pt x="1201915" y="2670175"/>
                </a:lnTo>
                <a:lnTo>
                  <a:pt x="1201915" y="836917"/>
                </a:lnTo>
                <a:lnTo>
                  <a:pt x="1201915" y="17767"/>
                </a:lnTo>
                <a:lnTo>
                  <a:pt x="1232712" y="0"/>
                </a:lnTo>
                <a:close/>
              </a:path>
              <a:path w="4314190" h="4699634">
                <a:moveTo>
                  <a:pt x="1972487" y="3951782"/>
                </a:moveTo>
                <a:lnTo>
                  <a:pt x="770458" y="4646053"/>
                </a:lnTo>
                <a:lnTo>
                  <a:pt x="801255" y="4699406"/>
                </a:lnTo>
                <a:lnTo>
                  <a:pt x="1910892" y="4058539"/>
                </a:lnTo>
                <a:lnTo>
                  <a:pt x="1972487" y="3951782"/>
                </a:lnTo>
                <a:close/>
              </a:path>
              <a:path w="4314190" h="4699634">
                <a:moveTo>
                  <a:pt x="4313948" y="2670175"/>
                </a:moveTo>
                <a:lnTo>
                  <a:pt x="3112643" y="1976310"/>
                </a:lnTo>
                <a:lnTo>
                  <a:pt x="3112884" y="1975878"/>
                </a:lnTo>
                <a:lnTo>
                  <a:pt x="2866174" y="1833333"/>
                </a:lnTo>
                <a:lnTo>
                  <a:pt x="2742971" y="1762175"/>
                </a:lnTo>
                <a:lnTo>
                  <a:pt x="2742971" y="17767"/>
                </a:lnTo>
                <a:lnTo>
                  <a:pt x="2773781" y="0"/>
                </a:lnTo>
                <a:lnTo>
                  <a:pt x="2681376" y="0"/>
                </a:lnTo>
                <a:lnTo>
                  <a:pt x="2681376" y="2652407"/>
                </a:lnTo>
                <a:lnTo>
                  <a:pt x="2650579" y="2670175"/>
                </a:lnTo>
                <a:lnTo>
                  <a:pt x="1972284" y="3061919"/>
                </a:lnTo>
                <a:lnTo>
                  <a:pt x="1972322" y="2670213"/>
                </a:lnTo>
                <a:lnTo>
                  <a:pt x="1910727" y="2670175"/>
                </a:lnTo>
                <a:lnTo>
                  <a:pt x="1910689" y="3097504"/>
                </a:lnTo>
                <a:lnTo>
                  <a:pt x="400634" y="3969677"/>
                </a:lnTo>
                <a:lnTo>
                  <a:pt x="369836" y="3951871"/>
                </a:lnTo>
                <a:lnTo>
                  <a:pt x="416026" y="4031945"/>
                </a:lnTo>
                <a:lnTo>
                  <a:pt x="523824" y="3969677"/>
                </a:lnTo>
                <a:lnTo>
                  <a:pt x="2095525" y="3061919"/>
                </a:lnTo>
                <a:lnTo>
                  <a:pt x="2681338" y="2723565"/>
                </a:lnTo>
                <a:lnTo>
                  <a:pt x="2712135" y="2670175"/>
                </a:lnTo>
                <a:lnTo>
                  <a:pt x="2772816" y="2670137"/>
                </a:lnTo>
                <a:lnTo>
                  <a:pt x="2742082" y="2652407"/>
                </a:lnTo>
                <a:lnTo>
                  <a:pt x="2742019" y="2618460"/>
                </a:lnTo>
                <a:lnTo>
                  <a:pt x="2742971" y="2616822"/>
                </a:lnTo>
                <a:lnTo>
                  <a:pt x="2742971" y="1833333"/>
                </a:lnTo>
                <a:lnTo>
                  <a:pt x="3081401" y="2028825"/>
                </a:lnTo>
                <a:lnTo>
                  <a:pt x="3081121" y="2029269"/>
                </a:lnTo>
                <a:lnTo>
                  <a:pt x="4190758" y="2670175"/>
                </a:lnTo>
                <a:lnTo>
                  <a:pt x="4313948" y="267017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951437" y="9076894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4" h="53340">
                <a:moveTo>
                  <a:pt x="30798" y="53315"/>
                </a:moveTo>
                <a:lnTo>
                  <a:pt x="0" y="0"/>
                </a:lnTo>
                <a:lnTo>
                  <a:pt x="30798" y="17771"/>
                </a:lnTo>
                <a:lnTo>
                  <a:pt x="61597" y="0"/>
                </a:lnTo>
                <a:lnTo>
                  <a:pt x="46198" y="26597"/>
                </a:lnTo>
                <a:lnTo>
                  <a:pt x="30798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262946" y="3789940"/>
            <a:ext cx="2341880" cy="2670175"/>
          </a:xfrm>
          <a:custGeom>
            <a:avLst/>
            <a:gdLst/>
            <a:ahLst/>
            <a:cxnLst/>
            <a:rect l="l" t="t" r="r" b="b"/>
            <a:pathLst>
              <a:path w="2341879" h="2670175">
                <a:moveTo>
                  <a:pt x="2341424" y="2670174"/>
                </a:moveTo>
                <a:lnTo>
                  <a:pt x="2279827" y="2670174"/>
                </a:lnTo>
                <a:lnTo>
                  <a:pt x="14615" y="1361885"/>
                </a:lnTo>
                <a:lnTo>
                  <a:pt x="14757" y="1361323"/>
                </a:lnTo>
                <a:lnTo>
                  <a:pt x="8729" y="1356514"/>
                </a:lnTo>
                <a:lnTo>
                  <a:pt x="4070" y="1350382"/>
                </a:lnTo>
                <a:lnTo>
                  <a:pt x="1065" y="1343181"/>
                </a:lnTo>
                <a:lnTo>
                  <a:pt x="0" y="1335167"/>
                </a:lnTo>
                <a:lnTo>
                  <a:pt x="0" y="0"/>
                </a:lnTo>
                <a:lnTo>
                  <a:pt x="61597" y="0"/>
                </a:lnTo>
                <a:lnTo>
                  <a:pt x="61597" y="427203"/>
                </a:lnTo>
                <a:lnTo>
                  <a:pt x="184773" y="498331"/>
                </a:lnTo>
                <a:lnTo>
                  <a:pt x="61597" y="498331"/>
                </a:lnTo>
                <a:lnTo>
                  <a:pt x="61573" y="1281892"/>
                </a:lnTo>
                <a:lnTo>
                  <a:pt x="60675" y="1283376"/>
                </a:lnTo>
                <a:lnTo>
                  <a:pt x="60675" y="1317315"/>
                </a:lnTo>
                <a:lnTo>
                  <a:pt x="1570774" y="2189495"/>
                </a:lnTo>
                <a:lnTo>
                  <a:pt x="1693989" y="2189495"/>
                </a:lnTo>
                <a:lnTo>
                  <a:pt x="1632372" y="2225078"/>
                </a:lnTo>
                <a:lnTo>
                  <a:pt x="2310626" y="2616819"/>
                </a:lnTo>
                <a:lnTo>
                  <a:pt x="2341424" y="2670174"/>
                </a:lnTo>
                <a:close/>
              </a:path>
              <a:path w="2341879" h="2670175">
                <a:moveTo>
                  <a:pt x="1571156" y="1365962"/>
                </a:moveTo>
                <a:lnTo>
                  <a:pt x="1563206" y="1365020"/>
                </a:lnTo>
                <a:lnTo>
                  <a:pt x="1555536" y="1361885"/>
                </a:lnTo>
                <a:lnTo>
                  <a:pt x="399741" y="694341"/>
                </a:lnTo>
                <a:lnTo>
                  <a:pt x="400062" y="693780"/>
                </a:lnTo>
                <a:lnTo>
                  <a:pt x="61597" y="498331"/>
                </a:lnTo>
                <a:lnTo>
                  <a:pt x="184773" y="498331"/>
                </a:lnTo>
                <a:lnTo>
                  <a:pt x="431543" y="640825"/>
                </a:lnTo>
                <a:lnTo>
                  <a:pt x="431222" y="641387"/>
                </a:lnTo>
                <a:lnTo>
                  <a:pt x="800285" y="854528"/>
                </a:lnTo>
                <a:lnTo>
                  <a:pt x="923489" y="854528"/>
                </a:lnTo>
                <a:lnTo>
                  <a:pt x="861883" y="890111"/>
                </a:lnTo>
                <a:lnTo>
                  <a:pt x="1540176" y="1281892"/>
                </a:lnTo>
                <a:lnTo>
                  <a:pt x="1586294" y="1361765"/>
                </a:lnTo>
                <a:lnTo>
                  <a:pt x="1578984" y="1364835"/>
                </a:lnTo>
                <a:lnTo>
                  <a:pt x="1571156" y="1365962"/>
                </a:lnTo>
                <a:close/>
              </a:path>
              <a:path w="2341879" h="2670175">
                <a:moveTo>
                  <a:pt x="923489" y="854528"/>
                </a:moveTo>
                <a:lnTo>
                  <a:pt x="800285" y="854528"/>
                </a:lnTo>
                <a:lnTo>
                  <a:pt x="1170231" y="640866"/>
                </a:lnTo>
                <a:lnTo>
                  <a:pt x="1201029" y="694221"/>
                </a:lnTo>
                <a:lnTo>
                  <a:pt x="923489" y="854528"/>
                </a:lnTo>
                <a:close/>
              </a:path>
              <a:path w="2341879" h="2670175">
                <a:moveTo>
                  <a:pt x="1693989" y="2189495"/>
                </a:moveTo>
                <a:lnTo>
                  <a:pt x="1570774" y="2189495"/>
                </a:lnTo>
                <a:lnTo>
                  <a:pt x="1940640" y="1975913"/>
                </a:lnTo>
                <a:lnTo>
                  <a:pt x="1971479" y="2029228"/>
                </a:lnTo>
                <a:lnTo>
                  <a:pt x="1693989" y="218949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721874" y="3789743"/>
            <a:ext cx="62230" cy="2670175"/>
          </a:xfrm>
          <a:custGeom>
            <a:avLst/>
            <a:gdLst/>
            <a:ahLst/>
            <a:cxnLst/>
            <a:rect l="l" t="t" r="r" b="b"/>
            <a:pathLst>
              <a:path w="62229" h="2670175">
                <a:moveTo>
                  <a:pt x="61683" y="0"/>
                </a:moveTo>
                <a:lnTo>
                  <a:pt x="88" y="0"/>
                </a:lnTo>
                <a:lnTo>
                  <a:pt x="88" y="1281658"/>
                </a:lnTo>
                <a:lnTo>
                  <a:pt x="0" y="1388364"/>
                </a:lnTo>
                <a:lnTo>
                  <a:pt x="0" y="2670022"/>
                </a:lnTo>
                <a:lnTo>
                  <a:pt x="61607" y="2670022"/>
                </a:lnTo>
                <a:lnTo>
                  <a:pt x="61607" y="1388364"/>
                </a:lnTo>
                <a:lnTo>
                  <a:pt x="61683" y="1281658"/>
                </a:lnTo>
                <a:lnTo>
                  <a:pt x="61683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4492496" y="8435988"/>
            <a:ext cx="1202055" cy="694690"/>
          </a:xfrm>
          <a:custGeom>
            <a:avLst/>
            <a:gdLst/>
            <a:ahLst/>
            <a:cxnLst/>
            <a:rect l="l" t="t" r="r" b="b"/>
            <a:pathLst>
              <a:path w="1202054" h="694690">
                <a:moveTo>
                  <a:pt x="832167" y="694221"/>
                </a:moveTo>
                <a:lnTo>
                  <a:pt x="770569" y="694221"/>
                </a:lnTo>
                <a:lnTo>
                  <a:pt x="770529" y="302520"/>
                </a:lnTo>
                <a:lnTo>
                  <a:pt x="92235" y="694221"/>
                </a:lnTo>
                <a:lnTo>
                  <a:pt x="0" y="694221"/>
                </a:lnTo>
                <a:lnTo>
                  <a:pt x="1000" y="686391"/>
                </a:lnTo>
                <a:lnTo>
                  <a:pt x="3940" y="679057"/>
                </a:lnTo>
                <a:lnTo>
                  <a:pt x="8729" y="672626"/>
                </a:lnTo>
                <a:lnTo>
                  <a:pt x="15279" y="667503"/>
                </a:lnTo>
                <a:lnTo>
                  <a:pt x="1171073" y="0"/>
                </a:lnTo>
                <a:lnTo>
                  <a:pt x="1201872" y="53355"/>
                </a:lnTo>
                <a:lnTo>
                  <a:pt x="832127" y="266937"/>
                </a:lnTo>
                <a:lnTo>
                  <a:pt x="832167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982226" y="7101027"/>
            <a:ext cx="2342515" cy="2029460"/>
          </a:xfrm>
          <a:custGeom>
            <a:avLst/>
            <a:gdLst/>
            <a:ahLst/>
            <a:cxnLst/>
            <a:rect l="l" t="t" r="r" b="b"/>
            <a:pathLst>
              <a:path w="2342515" h="2029459">
                <a:moveTo>
                  <a:pt x="1941690" y="53390"/>
                </a:moveTo>
                <a:lnTo>
                  <a:pt x="1910892" y="0"/>
                </a:lnTo>
                <a:lnTo>
                  <a:pt x="801255" y="640905"/>
                </a:lnTo>
                <a:lnTo>
                  <a:pt x="739648" y="747661"/>
                </a:lnTo>
                <a:lnTo>
                  <a:pt x="1941690" y="53390"/>
                </a:lnTo>
                <a:close/>
              </a:path>
              <a:path w="2342515" h="2029459">
                <a:moveTo>
                  <a:pt x="2342311" y="747534"/>
                </a:moveTo>
                <a:lnTo>
                  <a:pt x="2332037" y="729729"/>
                </a:lnTo>
                <a:lnTo>
                  <a:pt x="2296198" y="667588"/>
                </a:lnTo>
                <a:lnTo>
                  <a:pt x="30797" y="1975878"/>
                </a:lnTo>
                <a:lnTo>
                  <a:pt x="0" y="2029269"/>
                </a:lnTo>
                <a:lnTo>
                  <a:pt x="61595" y="2029269"/>
                </a:lnTo>
                <a:lnTo>
                  <a:pt x="739851" y="1637487"/>
                </a:lnTo>
                <a:lnTo>
                  <a:pt x="739851" y="2029193"/>
                </a:lnTo>
                <a:lnTo>
                  <a:pt x="801446" y="2029193"/>
                </a:lnTo>
                <a:lnTo>
                  <a:pt x="801446" y="1637487"/>
                </a:lnTo>
                <a:lnTo>
                  <a:pt x="801446" y="1601939"/>
                </a:lnTo>
                <a:lnTo>
                  <a:pt x="2311514" y="729729"/>
                </a:lnTo>
                <a:lnTo>
                  <a:pt x="2342311" y="74753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492416" y="6460155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5" h="53975">
                <a:moveTo>
                  <a:pt x="61597" y="53355"/>
                </a:moveTo>
                <a:lnTo>
                  <a:pt x="30798" y="35583"/>
                </a:lnTo>
                <a:lnTo>
                  <a:pt x="0" y="53355"/>
                </a:lnTo>
                <a:lnTo>
                  <a:pt x="30798" y="0"/>
                </a:lnTo>
                <a:lnTo>
                  <a:pt x="61597" y="5335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002596" y="6460155"/>
            <a:ext cx="1233170" cy="694690"/>
          </a:xfrm>
          <a:custGeom>
            <a:avLst/>
            <a:gdLst/>
            <a:ahLst/>
            <a:cxnLst/>
            <a:rect l="l" t="t" r="r" b="b"/>
            <a:pathLst>
              <a:path w="1233170" h="694690">
                <a:moveTo>
                  <a:pt x="1202032" y="694261"/>
                </a:moveTo>
                <a:lnTo>
                  <a:pt x="0" y="0"/>
                </a:lnTo>
                <a:lnTo>
                  <a:pt x="123194" y="0"/>
                </a:lnTo>
                <a:lnTo>
                  <a:pt x="1232831" y="640866"/>
                </a:lnTo>
                <a:lnTo>
                  <a:pt x="1202032" y="69426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523295" y="6460121"/>
            <a:ext cx="2327275" cy="2029460"/>
          </a:xfrm>
          <a:custGeom>
            <a:avLst/>
            <a:gdLst/>
            <a:ahLst/>
            <a:cxnLst/>
            <a:rect l="l" t="t" r="r" b="b"/>
            <a:pathLst>
              <a:path w="2327275" h="2029459">
                <a:moveTo>
                  <a:pt x="1941677" y="1975878"/>
                </a:moveTo>
                <a:lnTo>
                  <a:pt x="785888" y="1308290"/>
                </a:lnTo>
                <a:lnTo>
                  <a:pt x="778192" y="1305166"/>
                </a:lnTo>
                <a:lnTo>
                  <a:pt x="770229" y="1304226"/>
                </a:lnTo>
                <a:lnTo>
                  <a:pt x="762406" y="1305356"/>
                </a:lnTo>
                <a:lnTo>
                  <a:pt x="755129" y="1308404"/>
                </a:lnTo>
                <a:lnTo>
                  <a:pt x="801243" y="1388325"/>
                </a:lnTo>
                <a:lnTo>
                  <a:pt x="1479499" y="1780057"/>
                </a:lnTo>
                <a:lnTo>
                  <a:pt x="1140383" y="1975993"/>
                </a:lnTo>
                <a:lnTo>
                  <a:pt x="1171181" y="2029345"/>
                </a:lnTo>
                <a:lnTo>
                  <a:pt x="1541094" y="1815642"/>
                </a:lnTo>
                <a:lnTo>
                  <a:pt x="1910880" y="2029231"/>
                </a:lnTo>
                <a:lnTo>
                  <a:pt x="1941677" y="1975878"/>
                </a:lnTo>
                <a:close/>
              </a:path>
              <a:path w="2327275" h="2029459">
                <a:moveTo>
                  <a:pt x="2326906" y="1308404"/>
                </a:moveTo>
                <a:lnTo>
                  <a:pt x="893813" y="480682"/>
                </a:lnTo>
                <a:lnTo>
                  <a:pt x="61595" y="0"/>
                </a:lnTo>
                <a:lnTo>
                  <a:pt x="0" y="0"/>
                </a:lnTo>
                <a:lnTo>
                  <a:pt x="30797" y="53390"/>
                </a:lnTo>
                <a:lnTo>
                  <a:pt x="709041" y="445096"/>
                </a:lnTo>
                <a:lnTo>
                  <a:pt x="369938" y="640943"/>
                </a:lnTo>
                <a:lnTo>
                  <a:pt x="400672" y="694296"/>
                </a:lnTo>
                <a:lnTo>
                  <a:pt x="770648" y="480682"/>
                </a:lnTo>
                <a:lnTo>
                  <a:pt x="2280704" y="1352854"/>
                </a:lnTo>
                <a:lnTo>
                  <a:pt x="2280704" y="1388440"/>
                </a:lnTo>
                <a:lnTo>
                  <a:pt x="2326817" y="1308493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7543736" y="6460155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5" h="53975">
                <a:moveTo>
                  <a:pt x="30798" y="53355"/>
                </a:moveTo>
                <a:lnTo>
                  <a:pt x="30798" y="17811"/>
                </a:lnTo>
                <a:lnTo>
                  <a:pt x="0" y="0"/>
                </a:lnTo>
                <a:lnTo>
                  <a:pt x="61597" y="0"/>
                </a:lnTo>
                <a:lnTo>
                  <a:pt x="30798" y="5335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262943" y="6460121"/>
            <a:ext cx="5485765" cy="3827145"/>
          </a:xfrm>
          <a:custGeom>
            <a:avLst/>
            <a:gdLst/>
            <a:ahLst/>
            <a:cxnLst/>
            <a:rect l="l" t="t" r="r" b="b"/>
            <a:pathLst>
              <a:path w="5485765" h="3827145">
                <a:moveTo>
                  <a:pt x="1323606" y="3826878"/>
                </a:moveTo>
                <a:lnTo>
                  <a:pt x="861885" y="3560165"/>
                </a:lnTo>
                <a:lnTo>
                  <a:pt x="923353" y="3524669"/>
                </a:lnTo>
                <a:lnTo>
                  <a:pt x="1201026" y="3364319"/>
                </a:lnTo>
                <a:lnTo>
                  <a:pt x="1170228" y="3310915"/>
                </a:lnTo>
                <a:lnTo>
                  <a:pt x="800277" y="3524669"/>
                </a:lnTo>
                <a:lnTo>
                  <a:pt x="431215" y="3311436"/>
                </a:lnTo>
                <a:lnTo>
                  <a:pt x="431533" y="3310915"/>
                </a:lnTo>
                <a:lnTo>
                  <a:pt x="184912" y="3168510"/>
                </a:lnTo>
                <a:lnTo>
                  <a:pt x="61595" y="3097301"/>
                </a:lnTo>
                <a:lnTo>
                  <a:pt x="61595" y="2670175"/>
                </a:lnTo>
                <a:lnTo>
                  <a:pt x="0" y="2670175"/>
                </a:lnTo>
                <a:lnTo>
                  <a:pt x="0" y="3826878"/>
                </a:lnTo>
                <a:lnTo>
                  <a:pt x="61595" y="3826878"/>
                </a:lnTo>
                <a:lnTo>
                  <a:pt x="61595" y="3168510"/>
                </a:lnTo>
                <a:lnTo>
                  <a:pt x="400024" y="3363912"/>
                </a:lnTo>
                <a:lnTo>
                  <a:pt x="399732" y="3364433"/>
                </a:lnTo>
                <a:lnTo>
                  <a:pt x="1200429" y="3826878"/>
                </a:lnTo>
                <a:lnTo>
                  <a:pt x="1323606" y="3826878"/>
                </a:lnTo>
                <a:close/>
              </a:path>
              <a:path w="5485765" h="3827145">
                <a:moveTo>
                  <a:pt x="2373223" y="2670175"/>
                </a:moveTo>
                <a:lnTo>
                  <a:pt x="2280983" y="2670175"/>
                </a:lnTo>
                <a:lnTo>
                  <a:pt x="1602727" y="3061881"/>
                </a:lnTo>
                <a:lnTo>
                  <a:pt x="1602689" y="2670175"/>
                </a:lnTo>
                <a:lnTo>
                  <a:pt x="1602816" y="2670175"/>
                </a:lnTo>
                <a:lnTo>
                  <a:pt x="1602816" y="1335011"/>
                </a:lnTo>
                <a:lnTo>
                  <a:pt x="1601685" y="1326807"/>
                </a:lnTo>
                <a:lnTo>
                  <a:pt x="1598536" y="1319453"/>
                </a:lnTo>
                <a:lnTo>
                  <a:pt x="1593646" y="1313243"/>
                </a:lnTo>
                <a:lnTo>
                  <a:pt x="1587334" y="1308455"/>
                </a:lnTo>
                <a:lnTo>
                  <a:pt x="1541221" y="1388364"/>
                </a:lnTo>
                <a:lnTo>
                  <a:pt x="1541221" y="2171839"/>
                </a:lnTo>
                <a:lnTo>
                  <a:pt x="1202067" y="1975993"/>
                </a:lnTo>
                <a:lnTo>
                  <a:pt x="1171270" y="2029383"/>
                </a:lnTo>
                <a:lnTo>
                  <a:pt x="1541221" y="2243010"/>
                </a:lnTo>
                <a:lnTo>
                  <a:pt x="1541221" y="2670175"/>
                </a:lnTo>
                <a:lnTo>
                  <a:pt x="1541094" y="2670175"/>
                </a:lnTo>
                <a:lnTo>
                  <a:pt x="1541132" y="3097542"/>
                </a:lnTo>
                <a:lnTo>
                  <a:pt x="1171346" y="3311042"/>
                </a:lnTo>
                <a:lnTo>
                  <a:pt x="1202143" y="3364433"/>
                </a:lnTo>
                <a:lnTo>
                  <a:pt x="2357945" y="2696895"/>
                </a:lnTo>
                <a:lnTo>
                  <a:pt x="2372233" y="2678011"/>
                </a:lnTo>
                <a:lnTo>
                  <a:pt x="2373223" y="2670175"/>
                </a:lnTo>
                <a:close/>
              </a:path>
              <a:path w="5485765" h="3827145">
                <a:moveTo>
                  <a:pt x="3143834" y="1388402"/>
                </a:moveTo>
                <a:lnTo>
                  <a:pt x="3143834" y="1388529"/>
                </a:lnTo>
                <a:lnTo>
                  <a:pt x="3143834" y="1388402"/>
                </a:lnTo>
                <a:close/>
              </a:path>
              <a:path w="5485765" h="3827145">
                <a:moveTo>
                  <a:pt x="4284192" y="3364433"/>
                </a:moveTo>
                <a:lnTo>
                  <a:pt x="4253382" y="3311042"/>
                </a:lnTo>
                <a:lnTo>
                  <a:pt x="3360331" y="3826878"/>
                </a:lnTo>
                <a:lnTo>
                  <a:pt x="3483508" y="3826878"/>
                </a:lnTo>
                <a:lnTo>
                  <a:pt x="4284192" y="3364433"/>
                </a:lnTo>
                <a:close/>
              </a:path>
              <a:path w="5485765" h="3827145">
                <a:moveTo>
                  <a:pt x="5485333" y="2670098"/>
                </a:moveTo>
                <a:lnTo>
                  <a:pt x="4283989" y="1976272"/>
                </a:lnTo>
                <a:lnTo>
                  <a:pt x="4284269" y="1975827"/>
                </a:lnTo>
                <a:lnTo>
                  <a:pt x="4037533" y="1833295"/>
                </a:lnTo>
                <a:lnTo>
                  <a:pt x="3914317" y="1762125"/>
                </a:lnTo>
                <a:lnTo>
                  <a:pt x="3914317" y="17818"/>
                </a:lnTo>
                <a:lnTo>
                  <a:pt x="3945115" y="0"/>
                </a:lnTo>
                <a:lnTo>
                  <a:pt x="3852722" y="0"/>
                </a:lnTo>
                <a:lnTo>
                  <a:pt x="3852722" y="2652318"/>
                </a:lnTo>
                <a:lnTo>
                  <a:pt x="3821963" y="2670175"/>
                </a:lnTo>
                <a:lnTo>
                  <a:pt x="3143631" y="3061881"/>
                </a:lnTo>
                <a:lnTo>
                  <a:pt x="3143669" y="2670175"/>
                </a:lnTo>
                <a:lnTo>
                  <a:pt x="3143758" y="1388402"/>
                </a:lnTo>
                <a:lnTo>
                  <a:pt x="3143834" y="1281772"/>
                </a:lnTo>
                <a:lnTo>
                  <a:pt x="3143834" y="0"/>
                </a:lnTo>
                <a:lnTo>
                  <a:pt x="3082239" y="0"/>
                </a:lnTo>
                <a:lnTo>
                  <a:pt x="3082239" y="1281772"/>
                </a:lnTo>
                <a:lnTo>
                  <a:pt x="3082150" y="1281607"/>
                </a:lnTo>
                <a:lnTo>
                  <a:pt x="3082150" y="2670175"/>
                </a:lnTo>
                <a:lnTo>
                  <a:pt x="3082036" y="3097415"/>
                </a:lnTo>
                <a:lnTo>
                  <a:pt x="1819122" y="3826878"/>
                </a:lnTo>
                <a:lnTo>
                  <a:pt x="1942274" y="3826878"/>
                </a:lnTo>
                <a:lnTo>
                  <a:pt x="3266808" y="3061881"/>
                </a:lnTo>
                <a:lnTo>
                  <a:pt x="3852684" y="2723489"/>
                </a:lnTo>
                <a:lnTo>
                  <a:pt x="3883482" y="2705722"/>
                </a:lnTo>
                <a:lnTo>
                  <a:pt x="3914279" y="2723489"/>
                </a:lnTo>
                <a:lnTo>
                  <a:pt x="3883482" y="2670175"/>
                </a:lnTo>
                <a:lnTo>
                  <a:pt x="3944201" y="2670098"/>
                </a:lnTo>
                <a:lnTo>
                  <a:pt x="3913403" y="2652318"/>
                </a:lnTo>
                <a:lnTo>
                  <a:pt x="3913403" y="2618422"/>
                </a:lnTo>
                <a:lnTo>
                  <a:pt x="3914317" y="2616784"/>
                </a:lnTo>
                <a:lnTo>
                  <a:pt x="3914317" y="1833295"/>
                </a:lnTo>
                <a:lnTo>
                  <a:pt x="4252747" y="2028786"/>
                </a:lnTo>
                <a:lnTo>
                  <a:pt x="4252468" y="2029231"/>
                </a:lnTo>
                <a:lnTo>
                  <a:pt x="5362143" y="2670098"/>
                </a:lnTo>
                <a:lnTo>
                  <a:pt x="5485333" y="267009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492456" y="9130290"/>
            <a:ext cx="92710" cy="1156970"/>
          </a:xfrm>
          <a:custGeom>
            <a:avLst/>
            <a:gdLst/>
            <a:ahLst/>
            <a:cxnLst/>
            <a:rect l="l" t="t" r="r" b="b"/>
            <a:pathLst>
              <a:path w="92710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92396" y="0"/>
                </a:lnTo>
                <a:lnTo>
                  <a:pt x="61597" y="17771"/>
                </a:lnTo>
                <a:lnTo>
                  <a:pt x="61597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3721967" y="9130290"/>
            <a:ext cx="61594" cy="1156970"/>
          </a:xfrm>
          <a:custGeom>
            <a:avLst/>
            <a:gdLst/>
            <a:ahLst/>
            <a:cxnLst/>
            <a:rect l="l" t="t" r="r" b="b"/>
            <a:pathLst>
              <a:path w="61595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61597" y="0"/>
                </a:lnTo>
                <a:lnTo>
                  <a:pt x="61597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2581492" y="9130289"/>
            <a:ext cx="462915" cy="1156970"/>
          </a:xfrm>
          <a:custGeom>
            <a:avLst/>
            <a:gdLst/>
            <a:ahLst/>
            <a:cxnLst/>
            <a:rect l="l" t="t" r="r" b="b"/>
            <a:pathLst>
              <a:path w="462914" h="1156970">
                <a:moveTo>
                  <a:pt x="431502" y="836796"/>
                </a:moveTo>
                <a:lnTo>
                  <a:pt x="369905" y="836796"/>
                </a:lnTo>
                <a:lnTo>
                  <a:pt x="369905" y="53315"/>
                </a:lnTo>
                <a:lnTo>
                  <a:pt x="400704" y="0"/>
                </a:lnTo>
                <a:lnTo>
                  <a:pt x="462301" y="0"/>
                </a:lnTo>
                <a:lnTo>
                  <a:pt x="431502" y="17771"/>
                </a:lnTo>
                <a:lnTo>
                  <a:pt x="431502" y="836796"/>
                </a:lnTo>
                <a:close/>
              </a:path>
              <a:path w="462914" h="1156970">
                <a:moveTo>
                  <a:pt x="431502" y="1156709"/>
                </a:moveTo>
                <a:lnTo>
                  <a:pt x="369905" y="1156709"/>
                </a:lnTo>
                <a:lnTo>
                  <a:pt x="369905" y="907963"/>
                </a:lnTo>
                <a:lnTo>
                  <a:pt x="40" y="694381"/>
                </a:lnTo>
                <a:lnTo>
                  <a:pt x="30798" y="640946"/>
                </a:lnTo>
                <a:lnTo>
                  <a:pt x="369905" y="836796"/>
                </a:lnTo>
                <a:lnTo>
                  <a:pt x="431502" y="836796"/>
                </a:lnTo>
                <a:lnTo>
                  <a:pt x="431502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0" y="1119898"/>
            <a:ext cx="2980690" cy="2670175"/>
          </a:xfrm>
          <a:custGeom>
            <a:avLst/>
            <a:gdLst/>
            <a:ahLst/>
            <a:cxnLst/>
            <a:rect l="l" t="t" r="r" b="b"/>
            <a:pathLst>
              <a:path w="2980690" h="2670175">
                <a:moveTo>
                  <a:pt x="1501000" y="2670048"/>
                </a:moveTo>
                <a:lnTo>
                  <a:pt x="299694" y="1976234"/>
                </a:lnTo>
                <a:lnTo>
                  <a:pt x="299935" y="1975700"/>
                </a:lnTo>
                <a:lnTo>
                  <a:pt x="0" y="1802498"/>
                </a:lnTo>
                <a:lnTo>
                  <a:pt x="0" y="1873694"/>
                </a:lnTo>
                <a:lnTo>
                  <a:pt x="268452" y="2028698"/>
                </a:lnTo>
                <a:lnTo>
                  <a:pt x="268173" y="2029218"/>
                </a:lnTo>
                <a:lnTo>
                  <a:pt x="1377810" y="2670048"/>
                </a:lnTo>
                <a:lnTo>
                  <a:pt x="1501000" y="2670048"/>
                </a:lnTo>
                <a:close/>
              </a:path>
              <a:path w="2980690" h="2670175">
                <a:moveTo>
                  <a:pt x="2980309" y="2670048"/>
                </a:moveTo>
                <a:lnTo>
                  <a:pt x="2949511" y="2616771"/>
                </a:lnTo>
                <a:lnTo>
                  <a:pt x="2271255" y="2224951"/>
                </a:lnTo>
                <a:lnTo>
                  <a:pt x="2332723" y="2189454"/>
                </a:lnTo>
                <a:lnTo>
                  <a:pt x="2610358" y="2029104"/>
                </a:lnTo>
                <a:lnTo>
                  <a:pt x="2579598" y="1975827"/>
                </a:lnTo>
                <a:lnTo>
                  <a:pt x="2209660" y="2189454"/>
                </a:lnTo>
                <a:lnTo>
                  <a:pt x="699592" y="1317231"/>
                </a:lnTo>
                <a:lnTo>
                  <a:pt x="699592" y="1283335"/>
                </a:lnTo>
                <a:lnTo>
                  <a:pt x="700481" y="1281760"/>
                </a:lnTo>
                <a:lnTo>
                  <a:pt x="700481" y="498284"/>
                </a:lnTo>
                <a:lnTo>
                  <a:pt x="1038948" y="693737"/>
                </a:lnTo>
                <a:lnTo>
                  <a:pt x="1038618" y="694258"/>
                </a:lnTo>
                <a:lnTo>
                  <a:pt x="2194458" y="1361795"/>
                </a:lnTo>
                <a:lnTo>
                  <a:pt x="2202129" y="1364945"/>
                </a:lnTo>
                <a:lnTo>
                  <a:pt x="2210079" y="1365885"/>
                </a:lnTo>
                <a:lnTo>
                  <a:pt x="2217902" y="1364754"/>
                </a:lnTo>
                <a:lnTo>
                  <a:pt x="2225217" y="1361681"/>
                </a:lnTo>
                <a:lnTo>
                  <a:pt x="2179091" y="1281760"/>
                </a:lnTo>
                <a:lnTo>
                  <a:pt x="1500809" y="889990"/>
                </a:lnTo>
                <a:lnTo>
                  <a:pt x="1562354" y="854443"/>
                </a:lnTo>
                <a:lnTo>
                  <a:pt x="1839950" y="694131"/>
                </a:lnTo>
                <a:lnTo>
                  <a:pt x="1809153" y="640740"/>
                </a:lnTo>
                <a:lnTo>
                  <a:pt x="1439202" y="854443"/>
                </a:lnTo>
                <a:lnTo>
                  <a:pt x="1070140" y="641261"/>
                </a:lnTo>
                <a:lnTo>
                  <a:pt x="1070457" y="640740"/>
                </a:lnTo>
                <a:lnTo>
                  <a:pt x="823734" y="498284"/>
                </a:lnTo>
                <a:lnTo>
                  <a:pt x="700481" y="427113"/>
                </a:lnTo>
                <a:lnTo>
                  <a:pt x="700481" y="0"/>
                </a:lnTo>
                <a:lnTo>
                  <a:pt x="638886" y="0"/>
                </a:lnTo>
                <a:lnTo>
                  <a:pt x="638886" y="1335074"/>
                </a:lnTo>
                <a:lnTo>
                  <a:pt x="639953" y="1343075"/>
                </a:lnTo>
                <a:lnTo>
                  <a:pt x="642975" y="1350276"/>
                </a:lnTo>
                <a:lnTo>
                  <a:pt x="647649" y="1356385"/>
                </a:lnTo>
                <a:lnTo>
                  <a:pt x="653681" y="1361160"/>
                </a:lnTo>
                <a:lnTo>
                  <a:pt x="653478" y="1361554"/>
                </a:lnTo>
                <a:lnTo>
                  <a:pt x="653402" y="1361681"/>
                </a:lnTo>
                <a:lnTo>
                  <a:pt x="2918714" y="2670048"/>
                </a:lnTo>
                <a:lnTo>
                  <a:pt x="2980309" y="267004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0" y="5765853"/>
            <a:ext cx="1070610" cy="694690"/>
          </a:xfrm>
          <a:custGeom>
            <a:avLst/>
            <a:gdLst/>
            <a:ahLst/>
            <a:cxnLst/>
            <a:rect l="l" t="t" r="r" b="b"/>
            <a:pathLst>
              <a:path w="1070610" h="694689">
                <a:moveTo>
                  <a:pt x="0" y="671568"/>
                </a:moveTo>
                <a:lnTo>
                  <a:pt x="0" y="600400"/>
                </a:lnTo>
                <a:lnTo>
                  <a:pt x="1039550" y="0"/>
                </a:lnTo>
                <a:lnTo>
                  <a:pt x="1070349" y="53355"/>
                </a:lnTo>
                <a:lnTo>
                  <a:pt x="700564" y="266937"/>
                </a:lnTo>
                <a:lnTo>
                  <a:pt x="700567" y="302480"/>
                </a:lnTo>
                <a:lnTo>
                  <a:pt x="638966" y="302480"/>
                </a:lnTo>
                <a:lnTo>
                  <a:pt x="0" y="671568"/>
                </a:lnTo>
                <a:close/>
              </a:path>
              <a:path w="1070610" h="694689">
                <a:moveTo>
                  <a:pt x="700604" y="694221"/>
                </a:moveTo>
                <a:lnTo>
                  <a:pt x="639007" y="694221"/>
                </a:lnTo>
                <a:lnTo>
                  <a:pt x="638966" y="302480"/>
                </a:lnTo>
                <a:lnTo>
                  <a:pt x="700567" y="302480"/>
                </a:lnTo>
                <a:lnTo>
                  <a:pt x="700604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0" y="4430886"/>
            <a:ext cx="300355" cy="226695"/>
          </a:xfrm>
          <a:custGeom>
            <a:avLst/>
            <a:gdLst/>
            <a:ahLst/>
            <a:cxnLst/>
            <a:rect l="l" t="t" r="r" b="b"/>
            <a:pathLst>
              <a:path w="300355" h="226695">
                <a:moveTo>
                  <a:pt x="0" y="226589"/>
                </a:moveTo>
                <a:lnTo>
                  <a:pt x="0" y="155417"/>
                </a:lnTo>
                <a:lnTo>
                  <a:pt x="269061" y="0"/>
                </a:lnTo>
                <a:lnTo>
                  <a:pt x="299860" y="53395"/>
                </a:lnTo>
                <a:lnTo>
                  <a:pt x="0" y="22658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0" y="5098390"/>
            <a:ext cx="701040" cy="449580"/>
          </a:xfrm>
          <a:custGeom>
            <a:avLst/>
            <a:gdLst/>
            <a:ahLst/>
            <a:cxnLst/>
            <a:rect l="l" t="t" r="r" b="b"/>
            <a:pathLst>
              <a:path w="701040" h="449579">
                <a:moveTo>
                  <a:pt x="0" y="449038"/>
                </a:moveTo>
                <a:lnTo>
                  <a:pt x="0" y="377912"/>
                </a:lnTo>
                <a:lnTo>
                  <a:pt x="654326" y="0"/>
                </a:lnTo>
                <a:lnTo>
                  <a:pt x="690242" y="62221"/>
                </a:lnTo>
                <a:lnTo>
                  <a:pt x="669725" y="62221"/>
                </a:lnTo>
                <a:lnTo>
                  <a:pt x="0" y="449038"/>
                </a:lnTo>
                <a:close/>
              </a:path>
              <a:path w="701040" h="449579">
                <a:moveTo>
                  <a:pt x="700524" y="80033"/>
                </a:moveTo>
                <a:lnTo>
                  <a:pt x="669725" y="62221"/>
                </a:lnTo>
                <a:lnTo>
                  <a:pt x="690242" y="62221"/>
                </a:lnTo>
                <a:lnTo>
                  <a:pt x="700524" y="80033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378577" y="3789940"/>
            <a:ext cx="1233170" cy="694690"/>
          </a:xfrm>
          <a:custGeom>
            <a:avLst/>
            <a:gdLst/>
            <a:ahLst/>
            <a:cxnLst/>
            <a:rect l="l" t="t" r="r" b="b"/>
            <a:pathLst>
              <a:path w="1233170" h="694689">
                <a:moveTo>
                  <a:pt x="1202032" y="694341"/>
                </a:moveTo>
                <a:lnTo>
                  <a:pt x="0" y="0"/>
                </a:lnTo>
                <a:lnTo>
                  <a:pt x="123194" y="0"/>
                </a:lnTo>
                <a:lnTo>
                  <a:pt x="1232831" y="640946"/>
                </a:lnTo>
                <a:lnTo>
                  <a:pt x="1202032" y="69434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0" y="3812552"/>
            <a:ext cx="2226310" cy="2007235"/>
          </a:xfrm>
          <a:custGeom>
            <a:avLst/>
            <a:gdLst/>
            <a:ahLst/>
            <a:cxnLst/>
            <a:rect l="l" t="t" r="r" b="b"/>
            <a:pathLst>
              <a:path w="2226310" h="2007235">
                <a:moveTo>
                  <a:pt x="1840953" y="1953310"/>
                </a:moveTo>
                <a:lnTo>
                  <a:pt x="685114" y="1285722"/>
                </a:lnTo>
                <a:lnTo>
                  <a:pt x="677443" y="1282598"/>
                </a:lnTo>
                <a:lnTo>
                  <a:pt x="669493" y="1281658"/>
                </a:lnTo>
                <a:lnTo>
                  <a:pt x="661670" y="1282788"/>
                </a:lnTo>
                <a:lnTo>
                  <a:pt x="654354" y="1285849"/>
                </a:lnTo>
                <a:lnTo>
                  <a:pt x="700481" y="1365758"/>
                </a:lnTo>
                <a:lnTo>
                  <a:pt x="1378775" y="1757502"/>
                </a:lnTo>
                <a:lnTo>
                  <a:pt x="1039622" y="1953387"/>
                </a:lnTo>
                <a:lnTo>
                  <a:pt x="1070419" y="2006777"/>
                </a:lnTo>
                <a:lnTo>
                  <a:pt x="1440370" y="1793074"/>
                </a:lnTo>
                <a:lnTo>
                  <a:pt x="1810156" y="2006663"/>
                </a:lnTo>
                <a:lnTo>
                  <a:pt x="1840953" y="1953310"/>
                </a:lnTo>
                <a:close/>
              </a:path>
              <a:path w="2226310" h="2007235">
                <a:moveTo>
                  <a:pt x="2226183" y="1285849"/>
                </a:moveTo>
                <a:lnTo>
                  <a:pt x="793140" y="458114"/>
                </a:lnTo>
                <a:lnTo>
                  <a:pt x="0" y="0"/>
                </a:lnTo>
                <a:lnTo>
                  <a:pt x="0" y="71221"/>
                </a:lnTo>
                <a:lnTo>
                  <a:pt x="608317" y="422567"/>
                </a:lnTo>
                <a:lnTo>
                  <a:pt x="269214" y="618375"/>
                </a:lnTo>
                <a:lnTo>
                  <a:pt x="299948" y="671741"/>
                </a:lnTo>
                <a:lnTo>
                  <a:pt x="669925" y="458114"/>
                </a:lnTo>
                <a:lnTo>
                  <a:pt x="2179980" y="1330299"/>
                </a:lnTo>
                <a:lnTo>
                  <a:pt x="2179980" y="1365872"/>
                </a:lnTo>
                <a:lnTo>
                  <a:pt x="2226094" y="128592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2919716" y="3790060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4" h="53339">
                <a:moveTo>
                  <a:pt x="30798" y="53315"/>
                </a:moveTo>
                <a:lnTo>
                  <a:pt x="30798" y="17771"/>
                </a:lnTo>
                <a:lnTo>
                  <a:pt x="0" y="0"/>
                </a:lnTo>
                <a:lnTo>
                  <a:pt x="61597" y="0"/>
                </a:lnTo>
                <a:lnTo>
                  <a:pt x="30798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0" y="425544"/>
            <a:ext cx="1070610" cy="694690"/>
          </a:xfrm>
          <a:custGeom>
            <a:avLst/>
            <a:gdLst/>
            <a:ahLst/>
            <a:cxnLst/>
            <a:rect l="l" t="t" r="r" b="b"/>
            <a:pathLst>
              <a:path w="1070610" h="694690">
                <a:moveTo>
                  <a:pt x="0" y="671535"/>
                </a:moveTo>
                <a:lnTo>
                  <a:pt x="0" y="600400"/>
                </a:lnTo>
                <a:lnTo>
                  <a:pt x="1039550" y="0"/>
                </a:lnTo>
                <a:lnTo>
                  <a:pt x="1070349" y="53395"/>
                </a:lnTo>
                <a:lnTo>
                  <a:pt x="700564" y="266897"/>
                </a:lnTo>
                <a:lnTo>
                  <a:pt x="700567" y="302560"/>
                </a:lnTo>
                <a:lnTo>
                  <a:pt x="638966" y="302560"/>
                </a:lnTo>
                <a:lnTo>
                  <a:pt x="0" y="671535"/>
                </a:lnTo>
                <a:close/>
              </a:path>
              <a:path w="1070610" h="694690">
                <a:moveTo>
                  <a:pt x="700604" y="694221"/>
                </a:moveTo>
                <a:lnTo>
                  <a:pt x="639007" y="694221"/>
                </a:lnTo>
                <a:lnTo>
                  <a:pt x="638966" y="302560"/>
                </a:lnTo>
                <a:lnTo>
                  <a:pt x="700567" y="302560"/>
                </a:lnTo>
                <a:lnTo>
                  <a:pt x="700604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0" y="1"/>
            <a:ext cx="358775" cy="207645"/>
          </a:xfrm>
          <a:custGeom>
            <a:avLst/>
            <a:gdLst/>
            <a:ahLst/>
            <a:cxnLst/>
            <a:rect l="l" t="t" r="r" b="b"/>
            <a:pathLst>
              <a:path w="358775" h="207645">
                <a:moveTo>
                  <a:pt x="0" y="207122"/>
                </a:moveTo>
                <a:lnTo>
                  <a:pt x="0" y="136061"/>
                </a:lnTo>
                <a:lnTo>
                  <a:pt x="235536" y="0"/>
                </a:lnTo>
                <a:lnTo>
                  <a:pt x="358639" y="0"/>
                </a:lnTo>
                <a:lnTo>
                  <a:pt x="0" y="207122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980970" y="1"/>
            <a:ext cx="860425" cy="479425"/>
          </a:xfrm>
          <a:custGeom>
            <a:avLst/>
            <a:gdLst/>
            <a:ahLst/>
            <a:cxnLst/>
            <a:rect l="l" t="t" r="r" b="b"/>
            <a:pathLst>
              <a:path w="860425" h="479425">
                <a:moveTo>
                  <a:pt x="89459" y="479058"/>
                </a:moveTo>
                <a:lnTo>
                  <a:pt x="58660" y="425622"/>
                </a:lnTo>
                <a:lnTo>
                  <a:pt x="397807" y="229772"/>
                </a:lnTo>
                <a:lnTo>
                  <a:pt x="0" y="0"/>
                </a:lnTo>
                <a:lnTo>
                  <a:pt x="123172" y="0"/>
                </a:lnTo>
                <a:lnTo>
                  <a:pt x="582560" y="265316"/>
                </a:lnTo>
                <a:lnTo>
                  <a:pt x="459405" y="265316"/>
                </a:lnTo>
                <a:lnTo>
                  <a:pt x="89459" y="479058"/>
                </a:lnTo>
                <a:close/>
              </a:path>
              <a:path w="860425" h="479425">
                <a:moveTo>
                  <a:pt x="829190" y="478938"/>
                </a:moveTo>
                <a:lnTo>
                  <a:pt x="459405" y="265316"/>
                </a:lnTo>
                <a:lnTo>
                  <a:pt x="582560" y="265316"/>
                </a:lnTo>
                <a:lnTo>
                  <a:pt x="859988" y="425542"/>
                </a:lnTo>
                <a:lnTo>
                  <a:pt x="829190" y="47893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0" y="6460121"/>
            <a:ext cx="2980690" cy="2670175"/>
          </a:xfrm>
          <a:custGeom>
            <a:avLst/>
            <a:gdLst/>
            <a:ahLst/>
            <a:cxnLst/>
            <a:rect l="l" t="t" r="r" b="b"/>
            <a:pathLst>
              <a:path w="2980690" h="2670175">
                <a:moveTo>
                  <a:pt x="1501000" y="2670098"/>
                </a:moveTo>
                <a:lnTo>
                  <a:pt x="299694" y="1976272"/>
                </a:lnTo>
                <a:lnTo>
                  <a:pt x="299935" y="1975827"/>
                </a:lnTo>
                <a:lnTo>
                  <a:pt x="0" y="1802549"/>
                </a:lnTo>
                <a:lnTo>
                  <a:pt x="0" y="1873707"/>
                </a:lnTo>
                <a:lnTo>
                  <a:pt x="268452" y="2028786"/>
                </a:lnTo>
                <a:lnTo>
                  <a:pt x="268173" y="2029231"/>
                </a:lnTo>
                <a:lnTo>
                  <a:pt x="1377810" y="2670098"/>
                </a:lnTo>
                <a:lnTo>
                  <a:pt x="1501000" y="2670098"/>
                </a:lnTo>
                <a:close/>
              </a:path>
              <a:path w="2980690" h="2670175">
                <a:moveTo>
                  <a:pt x="2980309" y="2670175"/>
                </a:moveTo>
                <a:lnTo>
                  <a:pt x="2949511" y="2616784"/>
                </a:lnTo>
                <a:lnTo>
                  <a:pt x="2271255" y="2225040"/>
                </a:lnTo>
                <a:lnTo>
                  <a:pt x="2332875" y="2189454"/>
                </a:lnTo>
                <a:lnTo>
                  <a:pt x="2610358" y="2029231"/>
                </a:lnTo>
                <a:lnTo>
                  <a:pt x="2579624" y="1975878"/>
                </a:lnTo>
                <a:lnTo>
                  <a:pt x="2209660" y="2189454"/>
                </a:lnTo>
                <a:lnTo>
                  <a:pt x="699592" y="1317320"/>
                </a:lnTo>
                <a:lnTo>
                  <a:pt x="699592" y="1283335"/>
                </a:lnTo>
                <a:lnTo>
                  <a:pt x="700455" y="1281849"/>
                </a:lnTo>
                <a:lnTo>
                  <a:pt x="700481" y="498335"/>
                </a:lnTo>
                <a:lnTo>
                  <a:pt x="1038948" y="693737"/>
                </a:lnTo>
                <a:lnTo>
                  <a:pt x="1038618" y="694296"/>
                </a:lnTo>
                <a:lnTo>
                  <a:pt x="2194458" y="1361846"/>
                </a:lnTo>
                <a:lnTo>
                  <a:pt x="2202129" y="1364983"/>
                </a:lnTo>
                <a:lnTo>
                  <a:pt x="2210079" y="1365923"/>
                </a:lnTo>
                <a:lnTo>
                  <a:pt x="2217902" y="1364818"/>
                </a:lnTo>
                <a:lnTo>
                  <a:pt x="2225217" y="1361770"/>
                </a:lnTo>
                <a:lnTo>
                  <a:pt x="2179091" y="1281849"/>
                </a:lnTo>
                <a:lnTo>
                  <a:pt x="1500809" y="890066"/>
                </a:lnTo>
                <a:lnTo>
                  <a:pt x="1562404" y="854494"/>
                </a:lnTo>
                <a:lnTo>
                  <a:pt x="1839950" y="694182"/>
                </a:lnTo>
                <a:lnTo>
                  <a:pt x="1809153" y="640829"/>
                </a:lnTo>
                <a:lnTo>
                  <a:pt x="1439202" y="854494"/>
                </a:lnTo>
                <a:lnTo>
                  <a:pt x="1070140" y="641350"/>
                </a:lnTo>
                <a:lnTo>
                  <a:pt x="1070457" y="640791"/>
                </a:lnTo>
                <a:lnTo>
                  <a:pt x="823734" y="498335"/>
                </a:lnTo>
                <a:lnTo>
                  <a:pt x="700481" y="427164"/>
                </a:lnTo>
                <a:lnTo>
                  <a:pt x="700481" y="0"/>
                </a:lnTo>
                <a:lnTo>
                  <a:pt x="638886" y="0"/>
                </a:lnTo>
                <a:lnTo>
                  <a:pt x="638886" y="1335125"/>
                </a:lnTo>
                <a:lnTo>
                  <a:pt x="639953" y="1343139"/>
                </a:lnTo>
                <a:lnTo>
                  <a:pt x="642975" y="1350340"/>
                </a:lnTo>
                <a:lnTo>
                  <a:pt x="647649" y="1356461"/>
                </a:lnTo>
                <a:lnTo>
                  <a:pt x="653681" y="1361249"/>
                </a:lnTo>
                <a:lnTo>
                  <a:pt x="653478" y="1361643"/>
                </a:lnTo>
                <a:lnTo>
                  <a:pt x="653542" y="1361846"/>
                </a:lnTo>
                <a:lnTo>
                  <a:pt x="2918714" y="2670175"/>
                </a:lnTo>
                <a:lnTo>
                  <a:pt x="2980309" y="267017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0" y="9771156"/>
            <a:ext cx="300355" cy="226695"/>
          </a:xfrm>
          <a:custGeom>
            <a:avLst/>
            <a:gdLst/>
            <a:ahLst/>
            <a:cxnLst/>
            <a:rect l="l" t="t" r="r" b="b"/>
            <a:pathLst>
              <a:path w="300355" h="226695">
                <a:moveTo>
                  <a:pt x="0" y="226589"/>
                </a:moveTo>
                <a:lnTo>
                  <a:pt x="0" y="155417"/>
                </a:lnTo>
                <a:lnTo>
                  <a:pt x="269061" y="0"/>
                </a:lnTo>
                <a:lnTo>
                  <a:pt x="299860" y="53395"/>
                </a:lnTo>
                <a:lnTo>
                  <a:pt x="0" y="22658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0" y="9130296"/>
            <a:ext cx="2611755" cy="1156970"/>
          </a:xfrm>
          <a:custGeom>
            <a:avLst/>
            <a:gdLst/>
            <a:ahLst/>
            <a:cxnLst/>
            <a:rect l="l" t="t" r="r" b="b"/>
            <a:pathLst>
              <a:path w="2611755" h="1156970">
                <a:moveTo>
                  <a:pt x="1963534" y="1156703"/>
                </a:moveTo>
                <a:lnTo>
                  <a:pt x="793026" y="480644"/>
                </a:lnTo>
                <a:lnTo>
                  <a:pt x="0" y="22593"/>
                </a:lnTo>
                <a:lnTo>
                  <a:pt x="0" y="93700"/>
                </a:lnTo>
                <a:lnTo>
                  <a:pt x="608317" y="445096"/>
                </a:lnTo>
                <a:lnTo>
                  <a:pt x="269214" y="640867"/>
                </a:lnTo>
                <a:lnTo>
                  <a:pt x="299974" y="694258"/>
                </a:lnTo>
                <a:lnTo>
                  <a:pt x="669925" y="480644"/>
                </a:lnTo>
                <a:lnTo>
                  <a:pt x="1840395" y="1156703"/>
                </a:lnTo>
                <a:lnTo>
                  <a:pt x="1963534" y="1156703"/>
                </a:lnTo>
                <a:close/>
              </a:path>
              <a:path w="2611755" h="1156970">
                <a:moveTo>
                  <a:pt x="2611399" y="640867"/>
                </a:moveTo>
                <a:lnTo>
                  <a:pt x="1501762" y="0"/>
                </a:lnTo>
                <a:lnTo>
                  <a:pt x="1378572" y="0"/>
                </a:lnTo>
                <a:lnTo>
                  <a:pt x="2580602" y="694258"/>
                </a:lnTo>
                <a:lnTo>
                  <a:pt x="2611399" y="640867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919716" y="9130290"/>
            <a:ext cx="61594" cy="53340"/>
          </a:xfrm>
          <a:custGeom>
            <a:avLst/>
            <a:gdLst/>
            <a:ahLst/>
            <a:cxnLst/>
            <a:rect l="l" t="t" r="r" b="b"/>
            <a:pathLst>
              <a:path w="61594" h="53340">
                <a:moveTo>
                  <a:pt x="30798" y="53315"/>
                </a:moveTo>
                <a:lnTo>
                  <a:pt x="30798" y="17771"/>
                </a:lnTo>
                <a:lnTo>
                  <a:pt x="0" y="0"/>
                </a:lnTo>
                <a:lnTo>
                  <a:pt x="61597" y="0"/>
                </a:lnTo>
                <a:lnTo>
                  <a:pt x="30798" y="5331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2965394" y="1"/>
            <a:ext cx="61594" cy="1120140"/>
          </a:xfrm>
          <a:custGeom>
            <a:avLst/>
            <a:gdLst/>
            <a:ahLst/>
            <a:cxnLst/>
            <a:rect l="l" t="t" r="r" b="b"/>
            <a:pathLst>
              <a:path w="61594" h="1120140">
                <a:moveTo>
                  <a:pt x="61597" y="1119884"/>
                </a:moveTo>
                <a:lnTo>
                  <a:pt x="0" y="1119884"/>
                </a:lnTo>
                <a:lnTo>
                  <a:pt x="0" y="0"/>
                </a:lnTo>
                <a:lnTo>
                  <a:pt x="61597" y="0"/>
                </a:lnTo>
                <a:lnTo>
                  <a:pt x="61597" y="111988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9886163" y="11"/>
            <a:ext cx="6993890" cy="3790315"/>
          </a:xfrm>
          <a:custGeom>
            <a:avLst/>
            <a:gdLst/>
            <a:ahLst/>
            <a:cxnLst/>
            <a:rect l="l" t="t" r="r" b="b"/>
            <a:pathLst>
              <a:path w="6993890" h="3790315">
                <a:moveTo>
                  <a:pt x="4281297" y="1814144"/>
                </a:moveTo>
                <a:lnTo>
                  <a:pt x="4250499" y="1760702"/>
                </a:lnTo>
                <a:lnTo>
                  <a:pt x="3140824" y="2401646"/>
                </a:lnTo>
                <a:lnTo>
                  <a:pt x="3079229" y="2508364"/>
                </a:lnTo>
                <a:lnTo>
                  <a:pt x="4281297" y="1814144"/>
                </a:lnTo>
                <a:close/>
              </a:path>
              <a:path w="6993890" h="3790315">
                <a:moveTo>
                  <a:pt x="5822353" y="3095714"/>
                </a:moveTo>
                <a:lnTo>
                  <a:pt x="4666488" y="2428163"/>
                </a:lnTo>
                <a:lnTo>
                  <a:pt x="4658830" y="2424988"/>
                </a:lnTo>
                <a:lnTo>
                  <a:pt x="4650905" y="2424036"/>
                </a:lnTo>
                <a:lnTo>
                  <a:pt x="4643107" y="2425179"/>
                </a:lnTo>
                <a:lnTo>
                  <a:pt x="4635805" y="2428252"/>
                </a:lnTo>
                <a:lnTo>
                  <a:pt x="4681880" y="2508161"/>
                </a:lnTo>
                <a:lnTo>
                  <a:pt x="5360174" y="2899867"/>
                </a:lnTo>
                <a:lnTo>
                  <a:pt x="5021008" y="3095777"/>
                </a:lnTo>
                <a:lnTo>
                  <a:pt x="3865118" y="3763251"/>
                </a:lnTo>
                <a:lnTo>
                  <a:pt x="3849789" y="3789934"/>
                </a:lnTo>
                <a:lnTo>
                  <a:pt x="3942105" y="3789934"/>
                </a:lnTo>
                <a:lnTo>
                  <a:pt x="4620399" y="3398151"/>
                </a:lnTo>
                <a:lnTo>
                  <a:pt x="4620399" y="3789934"/>
                </a:lnTo>
                <a:lnTo>
                  <a:pt x="4682007" y="3789934"/>
                </a:lnTo>
                <a:lnTo>
                  <a:pt x="4682007" y="3362604"/>
                </a:lnTo>
                <a:lnTo>
                  <a:pt x="5051742" y="3149028"/>
                </a:lnTo>
                <a:lnTo>
                  <a:pt x="5421769" y="2935490"/>
                </a:lnTo>
                <a:lnTo>
                  <a:pt x="5791555" y="3148990"/>
                </a:lnTo>
                <a:lnTo>
                  <a:pt x="5822353" y="3095714"/>
                </a:lnTo>
                <a:close/>
              </a:path>
              <a:path w="6993890" h="3790315">
                <a:moveTo>
                  <a:pt x="6207544" y="2428252"/>
                </a:moveTo>
                <a:lnTo>
                  <a:pt x="4774387" y="1600517"/>
                </a:lnTo>
                <a:lnTo>
                  <a:pt x="3942194" y="1119886"/>
                </a:lnTo>
                <a:lnTo>
                  <a:pt x="3880599" y="1119886"/>
                </a:lnTo>
                <a:lnTo>
                  <a:pt x="3880599" y="1119759"/>
                </a:lnTo>
                <a:lnTo>
                  <a:pt x="3941267" y="1119759"/>
                </a:lnTo>
                <a:lnTo>
                  <a:pt x="3910469" y="1102029"/>
                </a:lnTo>
                <a:lnTo>
                  <a:pt x="3910469" y="1068133"/>
                </a:lnTo>
                <a:lnTo>
                  <a:pt x="3911396" y="1066482"/>
                </a:lnTo>
                <a:lnTo>
                  <a:pt x="3911396" y="283006"/>
                </a:lnTo>
                <a:lnTo>
                  <a:pt x="4249775" y="478409"/>
                </a:lnTo>
                <a:lnTo>
                  <a:pt x="4249572" y="478929"/>
                </a:lnTo>
                <a:lnTo>
                  <a:pt x="5359133" y="1119759"/>
                </a:lnTo>
                <a:lnTo>
                  <a:pt x="5482323" y="1119759"/>
                </a:lnTo>
                <a:lnTo>
                  <a:pt x="4281094" y="425945"/>
                </a:lnTo>
                <a:lnTo>
                  <a:pt x="4281297" y="425538"/>
                </a:lnTo>
                <a:lnTo>
                  <a:pt x="4034625" y="283006"/>
                </a:lnTo>
                <a:lnTo>
                  <a:pt x="3911396" y="211797"/>
                </a:lnTo>
                <a:lnTo>
                  <a:pt x="3911396" y="0"/>
                </a:lnTo>
                <a:lnTo>
                  <a:pt x="3849789" y="0"/>
                </a:lnTo>
                <a:lnTo>
                  <a:pt x="3849789" y="1102029"/>
                </a:lnTo>
                <a:lnTo>
                  <a:pt x="3140697" y="1511579"/>
                </a:lnTo>
                <a:lnTo>
                  <a:pt x="3140697" y="1119886"/>
                </a:lnTo>
                <a:lnTo>
                  <a:pt x="3079102" y="1119886"/>
                </a:lnTo>
                <a:lnTo>
                  <a:pt x="3079102" y="1547126"/>
                </a:lnTo>
                <a:lnTo>
                  <a:pt x="1569046" y="2419337"/>
                </a:lnTo>
                <a:lnTo>
                  <a:pt x="1541018" y="2403094"/>
                </a:lnTo>
                <a:lnTo>
                  <a:pt x="1540217" y="2401646"/>
                </a:lnTo>
                <a:lnTo>
                  <a:pt x="861923" y="2009876"/>
                </a:lnTo>
                <a:lnTo>
                  <a:pt x="923455" y="1974329"/>
                </a:lnTo>
                <a:lnTo>
                  <a:pt x="1201026" y="1814017"/>
                </a:lnTo>
                <a:lnTo>
                  <a:pt x="1200581" y="1813293"/>
                </a:lnTo>
                <a:lnTo>
                  <a:pt x="1723047" y="1511579"/>
                </a:lnTo>
                <a:lnTo>
                  <a:pt x="2355050" y="1146594"/>
                </a:lnTo>
                <a:lnTo>
                  <a:pt x="2370328" y="1119886"/>
                </a:lnTo>
                <a:lnTo>
                  <a:pt x="2370328" y="0"/>
                </a:lnTo>
                <a:lnTo>
                  <a:pt x="2308733" y="0"/>
                </a:lnTo>
                <a:lnTo>
                  <a:pt x="2308733" y="1102029"/>
                </a:lnTo>
                <a:lnTo>
                  <a:pt x="2277935" y="1119886"/>
                </a:lnTo>
                <a:lnTo>
                  <a:pt x="2278062" y="1119886"/>
                </a:lnTo>
                <a:lnTo>
                  <a:pt x="1599768" y="1511579"/>
                </a:lnTo>
                <a:lnTo>
                  <a:pt x="1599768" y="1119886"/>
                </a:lnTo>
                <a:lnTo>
                  <a:pt x="1538160" y="1119886"/>
                </a:lnTo>
                <a:lnTo>
                  <a:pt x="1538160" y="1547202"/>
                </a:lnTo>
                <a:lnTo>
                  <a:pt x="1168463" y="1760702"/>
                </a:lnTo>
                <a:lnTo>
                  <a:pt x="1168857" y="1761426"/>
                </a:lnTo>
                <a:lnTo>
                  <a:pt x="800315" y="1974329"/>
                </a:lnTo>
                <a:lnTo>
                  <a:pt x="431253" y="1761147"/>
                </a:lnTo>
                <a:lnTo>
                  <a:pt x="431533" y="1760626"/>
                </a:lnTo>
                <a:lnTo>
                  <a:pt x="184835" y="1618170"/>
                </a:lnTo>
                <a:lnTo>
                  <a:pt x="61595" y="1546999"/>
                </a:lnTo>
                <a:lnTo>
                  <a:pt x="61595" y="1119886"/>
                </a:lnTo>
                <a:lnTo>
                  <a:pt x="0" y="1119886"/>
                </a:lnTo>
                <a:lnTo>
                  <a:pt x="0" y="2454960"/>
                </a:lnTo>
                <a:lnTo>
                  <a:pt x="1066" y="2462961"/>
                </a:lnTo>
                <a:lnTo>
                  <a:pt x="4089" y="2470162"/>
                </a:lnTo>
                <a:lnTo>
                  <a:pt x="8763" y="2476271"/>
                </a:lnTo>
                <a:lnTo>
                  <a:pt x="14795" y="2481046"/>
                </a:lnTo>
                <a:lnTo>
                  <a:pt x="14554" y="2481440"/>
                </a:lnTo>
                <a:lnTo>
                  <a:pt x="14516" y="2481567"/>
                </a:lnTo>
                <a:lnTo>
                  <a:pt x="2279777" y="3789934"/>
                </a:lnTo>
                <a:lnTo>
                  <a:pt x="2401138" y="3789934"/>
                </a:lnTo>
                <a:lnTo>
                  <a:pt x="2403767" y="3788410"/>
                </a:lnTo>
                <a:lnTo>
                  <a:pt x="3079432" y="3398278"/>
                </a:lnTo>
                <a:lnTo>
                  <a:pt x="3079432" y="3789934"/>
                </a:lnTo>
                <a:lnTo>
                  <a:pt x="3141027" y="3789934"/>
                </a:lnTo>
                <a:lnTo>
                  <a:pt x="3141027" y="3398278"/>
                </a:lnTo>
                <a:lnTo>
                  <a:pt x="3141027" y="3362604"/>
                </a:lnTo>
                <a:lnTo>
                  <a:pt x="4651083" y="2490508"/>
                </a:lnTo>
                <a:lnTo>
                  <a:pt x="4681880" y="2508288"/>
                </a:lnTo>
                <a:lnTo>
                  <a:pt x="4671631" y="2490508"/>
                </a:lnTo>
                <a:lnTo>
                  <a:pt x="4635805" y="2428367"/>
                </a:lnTo>
                <a:lnTo>
                  <a:pt x="2370404" y="3736619"/>
                </a:lnTo>
                <a:lnTo>
                  <a:pt x="2339657" y="3754310"/>
                </a:lnTo>
                <a:lnTo>
                  <a:pt x="2311501" y="3738105"/>
                </a:lnTo>
                <a:lnTo>
                  <a:pt x="2310587" y="3736657"/>
                </a:lnTo>
                <a:lnTo>
                  <a:pt x="1632407" y="3344837"/>
                </a:lnTo>
                <a:lnTo>
                  <a:pt x="1693875" y="3309340"/>
                </a:lnTo>
                <a:lnTo>
                  <a:pt x="1971471" y="3148990"/>
                </a:lnTo>
                <a:lnTo>
                  <a:pt x="1971078" y="3148304"/>
                </a:lnTo>
                <a:lnTo>
                  <a:pt x="3079305" y="2508161"/>
                </a:lnTo>
                <a:lnTo>
                  <a:pt x="3140900" y="2401455"/>
                </a:lnTo>
                <a:lnTo>
                  <a:pt x="1938947" y="3095714"/>
                </a:lnTo>
                <a:lnTo>
                  <a:pt x="1939353" y="3096437"/>
                </a:lnTo>
                <a:lnTo>
                  <a:pt x="1570812" y="3309340"/>
                </a:lnTo>
                <a:lnTo>
                  <a:pt x="60706" y="2437117"/>
                </a:lnTo>
                <a:lnTo>
                  <a:pt x="60782" y="2403094"/>
                </a:lnTo>
                <a:lnTo>
                  <a:pt x="61595" y="2401646"/>
                </a:lnTo>
                <a:lnTo>
                  <a:pt x="61595" y="1618170"/>
                </a:lnTo>
                <a:lnTo>
                  <a:pt x="400062" y="1813623"/>
                </a:lnTo>
                <a:lnTo>
                  <a:pt x="399732" y="1814144"/>
                </a:lnTo>
                <a:lnTo>
                  <a:pt x="1555496" y="2481681"/>
                </a:lnTo>
                <a:lnTo>
                  <a:pt x="1563217" y="2484831"/>
                </a:lnTo>
                <a:lnTo>
                  <a:pt x="1571180" y="2485771"/>
                </a:lnTo>
                <a:lnTo>
                  <a:pt x="1578991" y="2484640"/>
                </a:lnTo>
                <a:lnTo>
                  <a:pt x="1586293" y="2481567"/>
                </a:lnTo>
                <a:lnTo>
                  <a:pt x="1585887" y="2480767"/>
                </a:lnTo>
                <a:lnTo>
                  <a:pt x="1692224" y="2419337"/>
                </a:lnTo>
                <a:lnTo>
                  <a:pt x="3263912" y="1511579"/>
                </a:lnTo>
                <a:lnTo>
                  <a:pt x="3849789" y="1173200"/>
                </a:lnTo>
                <a:lnTo>
                  <a:pt x="3880599" y="1155420"/>
                </a:lnTo>
                <a:lnTo>
                  <a:pt x="3911396" y="1173200"/>
                </a:lnTo>
                <a:lnTo>
                  <a:pt x="4589691" y="1564970"/>
                </a:lnTo>
                <a:lnTo>
                  <a:pt x="4250575" y="1760702"/>
                </a:lnTo>
                <a:lnTo>
                  <a:pt x="4250575" y="1760829"/>
                </a:lnTo>
                <a:lnTo>
                  <a:pt x="4281373" y="1814144"/>
                </a:lnTo>
                <a:lnTo>
                  <a:pt x="4651286" y="1600517"/>
                </a:lnTo>
                <a:lnTo>
                  <a:pt x="6161341" y="2472740"/>
                </a:lnTo>
                <a:lnTo>
                  <a:pt x="6161341" y="2508288"/>
                </a:lnTo>
                <a:lnTo>
                  <a:pt x="6207544" y="2428367"/>
                </a:lnTo>
                <a:close/>
              </a:path>
              <a:path w="6993890" h="3790315">
                <a:moveTo>
                  <a:pt x="6223139" y="2454846"/>
                </a:moveTo>
                <a:lnTo>
                  <a:pt x="6222022" y="2446642"/>
                </a:lnTo>
                <a:lnTo>
                  <a:pt x="6218860" y="2439289"/>
                </a:lnTo>
                <a:lnTo>
                  <a:pt x="6213970" y="2433066"/>
                </a:lnTo>
                <a:lnTo>
                  <a:pt x="6207658" y="2428252"/>
                </a:lnTo>
                <a:lnTo>
                  <a:pt x="6161544" y="2508161"/>
                </a:lnTo>
                <a:lnTo>
                  <a:pt x="6161544" y="3291649"/>
                </a:lnTo>
                <a:lnTo>
                  <a:pt x="5822353" y="3095790"/>
                </a:lnTo>
                <a:lnTo>
                  <a:pt x="5791555" y="3149231"/>
                </a:lnTo>
                <a:lnTo>
                  <a:pt x="6161544" y="3362807"/>
                </a:lnTo>
                <a:lnTo>
                  <a:pt x="6161544" y="3789934"/>
                </a:lnTo>
                <a:lnTo>
                  <a:pt x="6223139" y="3789934"/>
                </a:lnTo>
                <a:lnTo>
                  <a:pt x="6223139" y="2454846"/>
                </a:lnTo>
                <a:close/>
              </a:path>
              <a:path w="6993890" h="3790315">
                <a:moveTo>
                  <a:pt x="6592849" y="1760702"/>
                </a:moveTo>
                <a:lnTo>
                  <a:pt x="5483174" y="1119886"/>
                </a:lnTo>
                <a:lnTo>
                  <a:pt x="5359971" y="1119886"/>
                </a:lnTo>
                <a:lnTo>
                  <a:pt x="6562052" y="1814144"/>
                </a:lnTo>
                <a:lnTo>
                  <a:pt x="6592849" y="1760702"/>
                </a:lnTo>
                <a:close/>
              </a:path>
              <a:path w="6993890" h="3790315">
                <a:moveTo>
                  <a:pt x="6962749" y="1119886"/>
                </a:moveTo>
                <a:lnTo>
                  <a:pt x="6961708" y="1119886"/>
                </a:lnTo>
                <a:lnTo>
                  <a:pt x="6930911" y="1066482"/>
                </a:lnTo>
                <a:lnTo>
                  <a:pt x="6252616" y="674662"/>
                </a:lnTo>
                <a:lnTo>
                  <a:pt x="6591719" y="478929"/>
                </a:lnTo>
                <a:lnTo>
                  <a:pt x="6561010" y="425538"/>
                </a:lnTo>
                <a:lnTo>
                  <a:pt x="6191021" y="639165"/>
                </a:lnTo>
                <a:lnTo>
                  <a:pt x="5084343" y="0"/>
                </a:lnTo>
                <a:lnTo>
                  <a:pt x="4961115" y="0"/>
                </a:lnTo>
                <a:lnTo>
                  <a:pt x="6900113" y="1119886"/>
                </a:lnTo>
                <a:lnTo>
                  <a:pt x="6901154" y="1119886"/>
                </a:lnTo>
                <a:lnTo>
                  <a:pt x="6931952" y="1137653"/>
                </a:lnTo>
                <a:lnTo>
                  <a:pt x="6931952" y="1173200"/>
                </a:lnTo>
                <a:lnTo>
                  <a:pt x="6962749" y="1119886"/>
                </a:lnTo>
                <a:close/>
              </a:path>
              <a:path w="6993890" h="3790315">
                <a:moveTo>
                  <a:pt x="6993636" y="1173200"/>
                </a:moveTo>
                <a:lnTo>
                  <a:pt x="6962838" y="1119886"/>
                </a:lnTo>
                <a:lnTo>
                  <a:pt x="6932028" y="1173200"/>
                </a:lnTo>
                <a:lnTo>
                  <a:pt x="6932028" y="1956676"/>
                </a:lnTo>
                <a:lnTo>
                  <a:pt x="6592925" y="1760829"/>
                </a:lnTo>
                <a:lnTo>
                  <a:pt x="6562052" y="1814144"/>
                </a:lnTo>
                <a:lnTo>
                  <a:pt x="6932028" y="2027847"/>
                </a:lnTo>
                <a:lnTo>
                  <a:pt x="6932028" y="3772204"/>
                </a:lnTo>
                <a:lnTo>
                  <a:pt x="6901231" y="3789934"/>
                </a:lnTo>
                <a:lnTo>
                  <a:pt x="6993636" y="3789934"/>
                </a:lnTo>
                <a:lnTo>
                  <a:pt x="6993636" y="1956676"/>
                </a:lnTo>
                <a:lnTo>
                  <a:pt x="6993636" y="117320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5677846" y="2401467"/>
            <a:ext cx="2610485" cy="3418204"/>
          </a:xfrm>
          <a:custGeom>
            <a:avLst/>
            <a:gdLst/>
            <a:ahLst/>
            <a:cxnLst/>
            <a:rect l="l" t="t" r="r" b="b"/>
            <a:pathLst>
              <a:path w="2610484" h="3418204">
                <a:moveTo>
                  <a:pt x="1201864" y="1388478"/>
                </a:moveTo>
                <a:lnTo>
                  <a:pt x="1109675" y="1388478"/>
                </a:lnTo>
                <a:lnTo>
                  <a:pt x="431380" y="1780298"/>
                </a:lnTo>
                <a:lnTo>
                  <a:pt x="431253" y="1388605"/>
                </a:lnTo>
                <a:lnTo>
                  <a:pt x="369658" y="1388605"/>
                </a:lnTo>
                <a:lnTo>
                  <a:pt x="369785" y="1815884"/>
                </a:lnTo>
                <a:lnTo>
                  <a:pt x="0" y="2029460"/>
                </a:lnTo>
                <a:lnTo>
                  <a:pt x="30797" y="2082825"/>
                </a:lnTo>
                <a:lnTo>
                  <a:pt x="1186548" y="1415199"/>
                </a:lnTo>
                <a:lnTo>
                  <a:pt x="1200873" y="1396377"/>
                </a:lnTo>
                <a:lnTo>
                  <a:pt x="1201864" y="1388478"/>
                </a:lnTo>
                <a:close/>
              </a:path>
              <a:path w="2610484" h="3418204">
                <a:moveTo>
                  <a:pt x="1972513" y="2670137"/>
                </a:moveTo>
                <a:lnTo>
                  <a:pt x="770445" y="3364395"/>
                </a:lnTo>
                <a:lnTo>
                  <a:pt x="801243" y="3417747"/>
                </a:lnTo>
                <a:lnTo>
                  <a:pt x="1910918" y="2776842"/>
                </a:lnTo>
                <a:lnTo>
                  <a:pt x="1972513" y="2670137"/>
                </a:lnTo>
                <a:close/>
              </a:path>
              <a:path w="2610484" h="3418204">
                <a:moveTo>
                  <a:pt x="2610154" y="1411808"/>
                </a:moveTo>
                <a:lnTo>
                  <a:pt x="1972233" y="1780298"/>
                </a:lnTo>
                <a:lnTo>
                  <a:pt x="1972322" y="1388478"/>
                </a:lnTo>
                <a:lnTo>
                  <a:pt x="1972437" y="106705"/>
                </a:lnTo>
                <a:lnTo>
                  <a:pt x="1910842" y="0"/>
                </a:lnTo>
                <a:lnTo>
                  <a:pt x="1910842" y="1388478"/>
                </a:lnTo>
                <a:lnTo>
                  <a:pt x="1910715" y="1388478"/>
                </a:lnTo>
                <a:lnTo>
                  <a:pt x="1910638" y="1815846"/>
                </a:lnTo>
                <a:lnTo>
                  <a:pt x="400583" y="2688018"/>
                </a:lnTo>
                <a:lnTo>
                  <a:pt x="369785" y="2670251"/>
                </a:lnTo>
                <a:lnTo>
                  <a:pt x="415975" y="2750159"/>
                </a:lnTo>
                <a:lnTo>
                  <a:pt x="415975" y="2750286"/>
                </a:lnTo>
                <a:lnTo>
                  <a:pt x="523786" y="2688018"/>
                </a:lnTo>
                <a:lnTo>
                  <a:pt x="1965553" y="1855317"/>
                </a:lnTo>
                <a:lnTo>
                  <a:pt x="2003056" y="1833651"/>
                </a:lnTo>
                <a:lnTo>
                  <a:pt x="2095436" y="1780298"/>
                </a:lnTo>
                <a:lnTo>
                  <a:pt x="2610154" y="1483029"/>
                </a:lnTo>
                <a:lnTo>
                  <a:pt x="2610154" y="141180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6818202" y="6406720"/>
            <a:ext cx="61594" cy="53975"/>
          </a:xfrm>
          <a:custGeom>
            <a:avLst/>
            <a:gdLst/>
            <a:ahLst/>
            <a:cxnLst/>
            <a:rect l="l" t="t" r="r" b="b"/>
            <a:pathLst>
              <a:path w="61594" h="53975">
                <a:moveTo>
                  <a:pt x="30798" y="53355"/>
                </a:moveTo>
                <a:lnTo>
                  <a:pt x="0" y="0"/>
                </a:lnTo>
                <a:lnTo>
                  <a:pt x="30798" y="17811"/>
                </a:lnTo>
                <a:lnTo>
                  <a:pt x="61597" y="0"/>
                </a:lnTo>
                <a:lnTo>
                  <a:pt x="46198" y="26677"/>
                </a:lnTo>
                <a:lnTo>
                  <a:pt x="30798" y="5335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7588771" y="1119886"/>
            <a:ext cx="61594" cy="1388745"/>
          </a:xfrm>
          <a:custGeom>
            <a:avLst/>
            <a:gdLst/>
            <a:ahLst/>
            <a:cxnLst/>
            <a:rect l="l" t="t" r="r" b="b"/>
            <a:pathLst>
              <a:path w="61594" h="1388745">
                <a:moveTo>
                  <a:pt x="61597" y="1388482"/>
                </a:moveTo>
                <a:lnTo>
                  <a:pt x="0" y="1281772"/>
                </a:lnTo>
                <a:lnTo>
                  <a:pt x="0" y="0"/>
                </a:lnTo>
                <a:lnTo>
                  <a:pt x="61597" y="0"/>
                </a:lnTo>
                <a:lnTo>
                  <a:pt x="61597" y="1388482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6849001" y="5593397"/>
            <a:ext cx="1439545" cy="920115"/>
          </a:xfrm>
          <a:custGeom>
            <a:avLst/>
            <a:gdLst/>
            <a:ahLst/>
            <a:cxnLst/>
            <a:rect l="l" t="t" r="r" b="b"/>
            <a:pathLst>
              <a:path w="1439544" h="920115">
                <a:moveTo>
                  <a:pt x="30798" y="920113"/>
                </a:moveTo>
                <a:lnTo>
                  <a:pt x="0" y="866718"/>
                </a:lnTo>
                <a:lnTo>
                  <a:pt x="30798" y="813362"/>
                </a:lnTo>
                <a:lnTo>
                  <a:pt x="1438998" y="0"/>
                </a:lnTo>
                <a:lnTo>
                  <a:pt x="1438998" y="71168"/>
                </a:lnTo>
                <a:lnTo>
                  <a:pt x="869831" y="399918"/>
                </a:lnTo>
                <a:lnTo>
                  <a:pt x="792546" y="399918"/>
                </a:lnTo>
                <a:lnTo>
                  <a:pt x="794390" y="401804"/>
                </a:lnTo>
                <a:lnTo>
                  <a:pt x="800366" y="413518"/>
                </a:lnTo>
                <a:lnTo>
                  <a:pt x="846286" y="413518"/>
                </a:lnTo>
                <a:lnTo>
                  <a:pt x="801488" y="439393"/>
                </a:lnTo>
                <a:lnTo>
                  <a:pt x="801478" y="474977"/>
                </a:lnTo>
                <a:lnTo>
                  <a:pt x="739890" y="474977"/>
                </a:lnTo>
                <a:lnTo>
                  <a:pt x="61597" y="866718"/>
                </a:lnTo>
                <a:lnTo>
                  <a:pt x="30798" y="884530"/>
                </a:lnTo>
                <a:lnTo>
                  <a:pt x="30798" y="920113"/>
                </a:lnTo>
                <a:close/>
              </a:path>
              <a:path w="1439544" h="920115">
                <a:moveTo>
                  <a:pt x="846286" y="413518"/>
                </a:moveTo>
                <a:lnTo>
                  <a:pt x="800366" y="413518"/>
                </a:lnTo>
                <a:lnTo>
                  <a:pt x="799644" y="410951"/>
                </a:lnTo>
                <a:lnTo>
                  <a:pt x="798601" y="408503"/>
                </a:lnTo>
                <a:lnTo>
                  <a:pt x="797398" y="406217"/>
                </a:lnTo>
                <a:lnTo>
                  <a:pt x="796034" y="403930"/>
                </a:lnTo>
                <a:lnTo>
                  <a:pt x="794390" y="401804"/>
                </a:lnTo>
                <a:lnTo>
                  <a:pt x="792546" y="399918"/>
                </a:lnTo>
                <a:lnTo>
                  <a:pt x="869831" y="399918"/>
                </a:lnTo>
                <a:lnTo>
                  <a:pt x="846286" y="413518"/>
                </a:lnTo>
                <a:close/>
              </a:path>
              <a:path w="1439544" h="920115">
                <a:moveTo>
                  <a:pt x="801368" y="866718"/>
                </a:moveTo>
                <a:lnTo>
                  <a:pt x="739770" y="866718"/>
                </a:lnTo>
                <a:lnTo>
                  <a:pt x="739890" y="474977"/>
                </a:lnTo>
                <a:lnTo>
                  <a:pt x="801478" y="474977"/>
                </a:lnTo>
                <a:lnTo>
                  <a:pt x="801368" y="86671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7588692" y="4703412"/>
            <a:ext cx="699770" cy="475615"/>
          </a:xfrm>
          <a:custGeom>
            <a:avLst/>
            <a:gdLst/>
            <a:ahLst/>
            <a:cxnLst/>
            <a:rect l="l" t="t" r="r" b="b"/>
            <a:pathLst>
              <a:path w="699769" h="475614">
                <a:moveTo>
                  <a:pt x="0" y="475131"/>
                </a:moveTo>
                <a:lnTo>
                  <a:pt x="61597" y="368380"/>
                </a:lnTo>
                <a:lnTo>
                  <a:pt x="699307" y="0"/>
                </a:lnTo>
                <a:lnTo>
                  <a:pt x="699307" y="71167"/>
                </a:lnTo>
                <a:lnTo>
                  <a:pt x="0" y="47513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6448296" y="1"/>
            <a:ext cx="860425" cy="479425"/>
          </a:xfrm>
          <a:custGeom>
            <a:avLst/>
            <a:gdLst/>
            <a:ahLst/>
            <a:cxnLst/>
            <a:rect l="l" t="t" r="r" b="b"/>
            <a:pathLst>
              <a:path w="860425" h="479425">
                <a:moveTo>
                  <a:pt x="30798" y="478938"/>
                </a:moveTo>
                <a:lnTo>
                  <a:pt x="0" y="425542"/>
                </a:lnTo>
                <a:lnTo>
                  <a:pt x="736801" y="0"/>
                </a:lnTo>
                <a:lnTo>
                  <a:pt x="859988" y="0"/>
                </a:lnTo>
                <a:lnTo>
                  <a:pt x="30798" y="47893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6818192" y="253135"/>
            <a:ext cx="1470025" cy="920115"/>
          </a:xfrm>
          <a:custGeom>
            <a:avLst/>
            <a:gdLst/>
            <a:ahLst/>
            <a:cxnLst/>
            <a:rect l="l" t="t" r="r" b="b"/>
            <a:pathLst>
              <a:path w="1470025" h="920115">
                <a:moveTo>
                  <a:pt x="61607" y="813358"/>
                </a:moveTo>
                <a:lnTo>
                  <a:pt x="30810" y="831126"/>
                </a:lnTo>
                <a:lnTo>
                  <a:pt x="0" y="813358"/>
                </a:lnTo>
                <a:lnTo>
                  <a:pt x="30810" y="866635"/>
                </a:lnTo>
                <a:lnTo>
                  <a:pt x="46202" y="839952"/>
                </a:lnTo>
                <a:lnTo>
                  <a:pt x="61607" y="813358"/>
                </a:lnTo>
                <a:close/>
              </a:path>
              <a:path w="1470025" h="920115">
                <a:moveTo>
                  <a:pt x="1469809" y="0"/>
                </a:moveTo>
                <a:lnTo>
                  <a:pt x="61607" y="813358"/>
                </a:lnTo>
                <a:lnTo>
                  <a:pt x="30810" y="866762"/>
                </a:lnTo>
                <a:lnTo>
                  <a:pt x="61607" y="920076"/>
                </a:lnTo>
                <a:lnTo>
                  <a:pt x="61607" y="884529"/>
                </a:lnTo>
                <a:lnTo>
                  <a:pt x="770699" y="474980"/>
                </a:lnTo>
                <a:lnTo>
                  <a:pt x="770572" y="866635"/>
                </a:lnTo>
                <a:lnTo>
                  <a:pt x="832167" y="866635"/>
                </a:lnTo>
                <a:lnTo>
                  <a:pt x="832281" y="474980"/>
                </a:lnTo>
                <a:lnTo>
                  <a:pt x="832294" y="439432"/>
                </a:lnTo>
                <a:lnTo>
                  <a:pt x="877087" y="413550"/>
                </a:lnTo>
                <a:lnTo>
                  <a:pt x="900772" y="399872"/>
                </a:lnTo>
                <a:lnTo>
                  <a:pt x="1469809" y="71170"/>
                </a:lnTo>
                <a:lnTo>
                  <a:pt x="1469809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9146513" y="3789940"/>
            <a:ext cx="2339975" cy="2670175"/>
          </a:xfrm>
          <a:custGeom>
            <a:avLst/>
            <a:gdLst/>
            <a:ahLst/>
            <a:cxnLst/>
            <a:rect l="l" t="t" r="r" b="b"/>
            <a:pathLst>
              <a:path w="2339975" h="2670175">
                <a:moveTo>
                  <a:pt x="400744" y="694341"/>
                </a:moveTo>
                <a:lnTo>
                  <a:pt x="369905" y="640986"/>
                </a:lnTo>
                <a:lnTo>
                  <a:pt x="709052" y="445176"/>
                </a:lnTo>
                <a:lnTo>
                  <a:pt x="30798" y="53435"/>
                </a:lnTo>
                <a:lnTo>
                  <a:pt x="0" y="0"/>
                </a:lnTo>
                <a:lnTo>
                  <a:pt x="61597" y="0"/>
                </a:lnTo>
                <a:lnTo>
                  <a:pt x="893849" y="480719"/>
                </a:lnTo>
                <a:lnTo>
                  <a:pt x="770649" y="480719"/>
                </a:lnTo>
                <a:lnTo>
                  <a:pt x="400744" y="694341"/>
                </a:lnTo>
                <a:close/>
              </a:path>
              <a:path w="2339975" h="2670175">
                <a:moveTo>
                  <a:pt x="2339500" y="2171883"/>
                </a:moveTo>
                <a:lnTo>
                  <a:pt x="2277902" y="2171883"/>
                </a:lnTo>
                <a:lnTo>
                  <a:pt x="2277902" y="1388362"/>
                </a:lnTo>
                <a:lnTo>
                  <a:pt x="2280669" y="1383588"/>
                </a:lnTo>
                <a:lnTo>
                  <a:pt x="2280669" y="1352899"/>
                </a:lnTo>
                <a:lnTo>
                  <a:pt x="770649" y="480719"/>
                </a:lnTo>
                <a:lnTo>
                  <a:pt x="893849" y="480719"/>
                </a:lnTo>
                <a:lnTo>
                  <a:pt x="2326867" y="1308449"/>
                </a:lnTo>
                <a:lnTo>
                  <a:pt x="2326145" y="1309853"/>
                </a:lnTo>
                <a:lnTo>
                  <a:pt x="2331616" y="1314647"/>
                </a:lnTo>
                <a:lnTo>
                  <a:pt x="2335830" y="1320585"/>
                </a:lnTo>
                <a:lnTo>
                  <a:pt x="2338541" y="1327455"/>
                </a:lnTo>
                <a:lnTo>
                  <a:pt x="2339500" y="1335047"/>
                </a:lnTo>
                <a:lnTo>
                  <a:pt x="2339500" y="2171883"/>
                </a:lnTo>
                <a:close/>
              </a:path>
              <a:path w="2339975" h="2670175">
                <a:moveTo>
                  <a:pt x="400704" y="694381"/>
                </a:moveTo>
                <a:close/>
              </a:path>
              <a:path w="2339975" h="2670175">
                <a:moveTo>
                  <a:pt x="1171193" y="2029389"/>
                </a:moveTo>
                <a:lnTo>
                  <a:pt x="1140395" y="1975993"/>
                </a:lnTo>
                <a:lnTo>
                  <a:pt x="1479501" y="1780103"/>
                </a:lnTo>
                <a:lnTo>
                  <a:pt x="801248" y="1388362"/>
                </a:lnTo>
                <a:lnTo>
                  <a:pt x="755130" y="1308449"/>
                </a:lnTo>
                <a:lnTo>
                  <a:pt x="762423" y="1305396"/>
                </a:lnTo>
                <a:lnTo>
                  <a:pt x="770253" y="1304267"/>
                </a:lnTo>
                <a:lnTo>
                  <a:pt x="778212" y="1305200"/>
                </a:lnTo>
                <a:lnTo>
                  <a:pt x="785888" y="1308329"/>
                </a:lnTo>
                <a:lnTo>
                  <a:pt x="1664281" y="1815686"/>
                </a:lnTo>
                <a:lnTo>
                  <a:pt x="1541099" y="1815686"/>
                </a:lnTo>
                <a:lnTo>
                  <a:pt x="1171193" y="2029389"/>
                </a:lnTo>
                <a:close/>
              </a:path>
              <a:path w="2339975" h="2670175">
                <a:moveTo>
                  <a:pt x="2339500" y="2670174"/>
                </a:moveTo>
                <a:lnTo>
                  <a:pt x="2277902" y="2670174"/>
                </a:lnTo>
                <a:lnTo>
                  <a:pt x="2277902" y="2243051"/>
                </a:lnTo>
                <a:lnTo>
                  <a:pt x="1908037" y="2029389"/>
                </a:lnTo>
                <a:lnTo>
                  <a:pt x="1908759" y="2028065"/>
                </a:lnTo>
                <a:lnTo>
                  <a:pt x="1541099" y="1815686"/>
                </a:lnTo>
                <a:lnTo>
                  <a:pt x="1664281" y="1815686"/>
                </a:lnTo>
                <a:lnTo>
                  <a:pt x="1941683" y="1975913"/>
                </a:lnTo>
                <a:lnTo>
                  <a:pt x="1940881" y="1977237"/>
                </a:lnTo>
                <a:lnTo>
                  <a:pt x="2277902" y="2171883"/>
                </a:lnTo>
                <a:lnTo>
                  <a:pt x="2339500" y="2171883"/>
                </a:lnTo>
                <a:lnTo>
                  <a:pt x="2339500" y="2670174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2965392" y="3789743"/>
            <a:ext cx="62230" cy="2670175"/>
          </a:xfrm>
          <a:custGeom>
            <a:avLst/>
            <a:gdLst/>
            <a:ahLst/>
            <a:cxnLst/>
            <a:rect l="l" t="t" r="r" b="b"/>
            <a:pathLst>
              <a:path w="62230" h="2670175">
                <a:moveTo>
                  <a:pt x="61671" y="0"/>
                </a:moveTo>
                <a:lnTo>
                  <a:pt x="76" y="0"/>
                </a:lnTo>
                <a:lnTo>
                  <a:pt x="76" y="1281658"/>
                </a:lnTo>
                <a:lnTo>
                  <a:pt x="0" y="1388364"/>
                </a:lnTo>
                <a:lnTo>
                  <a:pt x="0" y="2670022"/>
                </a:lnTo>
                <a:lnTo>
                  <a:pt x="61595" y="2670022"/>
                </a:lnTo>
                <a:lnTo>
                  <a:pt x="61595" y="1388364"/>
                </a:lnTo>
                <a:lnTo>
                  <a:pt x="61671" y="1281658"/>
                </a:lnTo>
                <a:lnTo>
                  <a:pt x="61671" y="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4506454" y="3789940"/>
            <a:ext cx="2341880" cy="2670175"/>
          </a:xfrm>
          <a:custGeom>
            <a:avLst/>
            <a:gdLst/>
            <a:ahLst/>
            <a:cxnLst/>
            <a:rect l="l" t="t" r="r" b="b"/>
            <a:pathLst>
              <a:path w="2341880" h="2670175">
                <a:moveTo>
                  <a:pt x="2341424" y="2670174"/>
                </a:moveTo>
                <a:lnTo>
                  <a:pt x="2279827" y="2670174"/>
                </a:lnTo>
                <a:lnTo>
                  <a:pt x="14616" y="1361885"/>
                </a:lnTo>
                <a:lnTo>
                  <a:pt x="14597" y="1361684"/>
                </a:lnTo>
                <a:lnTo>
                  <a:pt x="14797" y="1361283"/>
                </a:lnTo>
                <a:lnTo>
                  <a:pt x="8763" y="1356497"/>
                </a:lnTo>
                <a:lnTo>
                  <a:pt x="4090" y="1350376"/>
                </a:lnTo>
                <a:lnTo>
                  <a:pt x="1071" y="1343180"/>
                </a:lnTo>
                <a:lnTo>
                  <a:pt x="0" y="1335167"/>
                </a:lnTo>
                <a:lnTo>
                  <a:pt x="0" y="0"/>
                </a:lnTo>
                <a:lnTo>
                  <a:pt x="61597" y="0"/>
                </a:lnTo>
                <a:lnTo>
                  <a:pt x="61597" y="427203"/>
                </a:lnTo>
                <a:lnTo>
                  <a:pt x="184787" y="498331"/>
                </a:lnTo>
                <a:lnTo>
                  <a:pt x="61597" y="498331"/>
                </a:lnTo>
                <a:lnTo>
                  <a:pt x="61573" y="1281892"/>
                </a:lnTo>
                <a:lnTo>
                  <a:pt x="60675" y="1283376"/>
                </a:lnTo>
                <a:lnTo>
                  <a:pt x="60675" y="1317315"/>
                </a:lnTo>
                <a:lnTo>
                  <a:pt x="1570734" y="2189495"/>
                </a:lnTo>
                <a:lnTo>
                  <a:pt x="1693958" y="2189495"/>
                </a:lnTo>
                <a:lnTo>
                  <a:pt x="1632332" y="2225078"/>
                </a:lnTo>
                <a:lnTo>
                  <a:pt x="2310626" y="2616819"/>
                </a:lnTo>
                <a:lnTo>
                  <a:pt x="2341424" y="2670174"/>
                </a:lnTo>
                <a:close/>
              </a:path>
              <a:path w="2341880" h="2670175">
                <a:moveTo>
                  <a:pt x="1571176" y="1365962"/>
                </a:moveTo>
                <a:lnTo>
                  <a:pt x="1563213" y="1365020"/>
                </a:lnTo>
                <a:lnTo>
                  <a:pt x="1555536" y="1361885"/>
                </a:lnTo>
                <a:lnTo>
                  <a:pt x="399781" y="694341"/>
                </a:lnTo>
                <a:lnTo>
                  <a:pt x="400062" y="693780"/>
                </a:lnTo>
                <a:lnTo>
                  <a:pt x="61597" y="498331"/>
                </a:lnTo>
                <a:lnTo>
                  <a:pt x="184787" y="498331"/>
                </a:lnTo>
                <a:lnTo>
                  <a:pt x="431583" y="640825"/>
                </a:lnTo>
                <a:lnTo>
                  <a:pt x="431302" y="641387"/>
                </a:lnTo>
                <a:lnTo>
                  <a:pt x="800365" y="854528"/>
                </a:lnTo>
                <a:lnTo>
                  <a:pt x="923555" y="854528"/>
                </a:lnTo>
                <a:lnTo>
                  <a:pt x="861963" y="890111"/>
                </a:lnTo>
                <a:lnTo>
                  <a:pt x="1540257" y="1281892"/>
                </a:lnTo>
                <a:lnTo>
                  <a:pt x="1586288" y="1361684"/>
                </a:lnTo>
                <a:lnTo>
                  <a:pt x="1579018" y="1364835"/>
                </a:lnTo>
                <a:lnTo>
                  <a:pt x="1571176" y="1365962"/>
                </a:lnTo>
                <a:close/>
              </a:path>
              <a:path w="2341880" h="2670175">
                <a:moveTo>
                  <a:pt x="923555" y="854528"/>
                </a:moveTo>
                <a:lnTo>
                  <a:pt x="800365" y="854528"/>
                </a:lnTo>
                <a:lnTo>
                  <a:pt x="1170231" y="640866"/>
                </a:lnTo>
                <a:lnTo>
                  <a:pt x="1201030" y="694221"/>
                </a:lnTo>
                <a:lnTo>
                  <a:pt x="923555" y="854528"/>
                </a:lnTo>
                <a:close/>
              </a:path>
              <a:path w="2341880" h="2670175">
                <a:moveTo>
                  <a:pt x="1693958" y="2189495"/>
                </a:moveTo>
                <a:lnTo>
                  <a:pt x="1570734" y="2189495"/>
                </a:lnTo>
                <a:lnTo>
                  <a:pt x="1940720" y="1975873"/>
                </a:lnTo>
                <a:lnTo>
                  <a:pt x="1971519" y="2029228"/>
                </a:lnTo>
                <a:lnTo>
                  <a:pt x="1693958" y="218949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3735964" y="8435988"/>
            <a:ext cx="1202055" cy="694690"/>
          </a:xfrm>
          <a:custGeom>
            <a:avLst/>
            <a:gdLst/>
            <a:ahLst/>
            <a:cxnLst/>
            <a:rect l="l" t="t" r="r" b="b"/>
            <a:pathLst>
              <a:path w="1202055" h="694690">
                <a:moveTo>
                  <a:pt x="832207" y="694221"/>
                </a:moveTo>
                <a:lnTo>
                  <a:pt x="770609" y="694221"/>
                </a:lnTo>
                <a:lnTo>
                  <a:pt x="770609" y="302520"/>
                </a:lnTo>
                <a:lnTo>
                  <a:pt x="92315" y="694221"/>
                </a:lnTo>
                <a:lnTo>
                  <a:pt x="0" y="694221"/>
                </a:lnTo>
                <a:lnTo>
                  <a:pt x="1057" y="686391"/>
                </a:lnTo>
                <a:lnTo>
                  <a:pt x="4005" y="679057"/>
                </a:lnTo>
                <a:lnTo>
                  <a:pt x="8780" y="672626"/>
                </a:lnTo>
                <a:lnTo>
                  <a:pt x="15319" y="667503"/>
                </a:lnTo>
                <a:lnTo>
                  <a:pt x="1171193" y="0"/>
                </a:lnTo>
                <a:lnTo>
                  <a:pt x="1201992" y="53355"/>
                </a:lnTo>
                <a:lnTo>
                  <a:pt x="832207" y="266937"/>
                </a:lnTo>
                <a:lnTo>
                  <a:pt x="832207" y="694221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9886163" y="3789946"/>
            <a:ext cx="6593205" cy="5340350"/>
          </a:xfrm>
          <a:custGeom>
            <a:avLst/>
            <a:gdLst/>
            <a:ahLst/>
            <a:cxnLst/>
            <a:rect l="l" t="t" r="r" b="b"/>
            <a:pathLst>
              <a:path w="6593205" h="5340350">
                <a:moveTo>
                  <a:pt x="3911396" y="2723565"/>
                </a:moveTo>
                <a:lnTo>
                  <a:pt x="3880599" y="2670213"/>
                </a:lnTo>
                <a:lnTo>
                  <a:pt x="3849789" y="2723565"/>
                </a:lnTo>
                <a:lnTo>
                  <a:pt x="3880599" y="2705798"/>
                </a:lnTo>
                <a:lnTo>
                  <a:pt x="3911396" y="2723565"/>
                </a:lnTo>
                <a:close/>
              </a:path>
              <a:path w="6593205" h="5340350">
                <a:moveTo>
                  <a:pt x="4281297" y="3364471"/>
                </a:moveTo>
                <a:lnTo>
                  <a:pt x="4250499" y="3311080"/>
                </a:lnTo>
                <a:lnTo>
                  <a:pt x="3140824" y="3951986"/>
                </a:lnTo>
                <a:lnTo>
                  <a:pt x="3079229" y="4058742"/>
                </a:lnTo>
                <a:lnTo>
                  <a:pt x="4281297" y="3364471"/>
                </a:lnTo>
                <a:close/>
              </a:path>
              <a:path w="6593205" h="5340350">
                <a:moveTo>
                  <a:pt x="5482323" y="2670175"/>
                </a:moveTo>
                <a:lnTo>
                  <a:pt x="4281094" y="1976310"/>
                </a:lnTo>
                <a:lnTo>
                  <a:pt x="4281297" y="1975878"/>
                </a:lnTo>
                <a:lnTo>
                  <a:pt x="4034599" y="1833333"/>
                </a:lnTo>
                <a:lnTo>
                  <a:pt x="3911396" y="1762175"/>
                </a:lnTo>
                <a:lnTo>
                  <a:pt x="3911396" y="17767"/>
                </a:lnTo>
                <a:lnTo>
                  <a:pt x="3942194" y="0"/>
                </a:lnTo>
                <a:lnTo>
                  <a:pt x="3849789" y="0"/>
                </a:lnTo>
                <a:lnTo>
                  <a:pt x="3849789" y="2652407"/>
                </a:lnTo>
                <a:lnTo>
                  <a:pt x="3819067" y="2670137"/>
                </a:lnTo>
                <a:lnTo>
                  <a:pt x="3140697" y="3061919"/>
                </a:lnTo>
                <a:lnTo>
                  <a:pt x="3140697" y="2670175"/>
                </a:lnTo>
                <a:lnTo>
                  <a:pt x="3079102" y="2670175"/>
                </a:lnTo>
                <a:lnTo>
                  <a:pt x="3079038" y="3097542"/>
                </a:lnTo>
                <a:lnTo>
                  <a:pt x="1569046" y="3969677"/>
                </a:lnTo>
                <a:lnTo>
                  <a:pt x="1541018" y="3953472"/>
                </a:lnTo>
                <a:lnTo>
                  <a:pt x="1540217" y="3952024"/>
                </a:lnTo>
                <a:lnTo>
                  <a:pt x="861923" y="3560241"/>
                </a:lnTo>
                <a:lnTo>
                  <a:pt x="923518" y="3524669"/>
                </a:lnTo>
                <a:lnTo>
                  <a:pt x="1201026" y="3364357"/>
                </a:lnTo>
                <a:lnTo>
                  <a:pt x="1200581" y="3363671"/>
                </a:lnTo>
                <a:lnTo>
                  <a:pt x="1722983" y="3061957"/>
                </a:lnTo>
                <a:lnTo>
                  <a:pt x="2355050" y="2696895"/>
                </a:lnTo>
                <a:lnTo>
                  <a:pt x="2370328" y="2670213"/>
                </a:lnTo>
                <a:lnTo>
                  <a:pt x="2278062" y="2670213"/>
                </a:lnTo>
                <a:lnTo>
                  <a:pt x="1599768" y="3061957"/>
                </a:lnTo>
                <a:lnTo>
                  <a:pt x="1599768" y="2670213"/>
                </a:lnTo>
                <a:lnTo>
                  <a:pt x="1538160" y="2670213"/>
                </a:lnTo>
                <a:lnTo>
                  <a:pt x="1538160" y="3097542"/>
                </a:lnTo>
                <a:lnTo>
                  <a:pt x="1168463" y="3311118"/>
                </a:lnTo>
                <a:lnTo>
                  <a:pt x="1168857" y="3311804"/>
                </a:lnTo>
                <a:lnTo>
                  <a:pt x="800315" y="3524669"/>
                </a:lnTo>
                <a:lnTo>
                  <a:pt x="431253" y="3311525"/>
                </a:lnTo>
                <a:lnTo>
                  <a:pt x="431533" y="3310966"/>
                </a:lnTo>
                <a:lnTo>
                  <a:pt x="184835" y="3168510"/>
                </a:lnTo>
                <a:lnTo>
                  <a:pt x="61595" y="3097339"/>
                </a:lnTo>
                <a:lnTo>
                  <a:pt x="61595" y="2670175"/>
                </a:lnTo>
                <a:lnTo>
                  <a:pt x="0" y="2670175"/>
                </a:lnTo>
                <a:lnTo>
                  <a:pt x="0" y="4005300"/>
                </a:lnTo>
                <a:lnTo>
                  <a:pt x="1066" y="4013314"/>
                </a:lnTo>
                <a:lnTo>
                  <a:pt x="4089" y="4020515"/>
                </a:lnTo>
                <a:lnTo>
                  <a:pt x="8763" y="4026636"/>
                </a:lnTo>
                <a:lnTo>
                  <a:pt x="14795" y="4031424"/>
                </a:lnTo>
                <a:lnTo>
                  <a:pt x="14554" y="4031818"/>
                </a:lnTo>
                <a:lnTo>
                  <a:pt x="14655" y="4032021"/>
                </a:lnTo>
                <a:lnTo>
                  <a:pt x="2279777" y="5340350"/>
                </a:lnTo>
                <a:lnTo>
                  <a:pt x="2401138" y="5340350"/>
                </a:lnTo>
                <a:lnTo>
                  <a:pt x="2403983" y="5338699"/>
                </a:lnTo>
                <a:lnTo>
                  <a:pt x="3079432" y="4948567"/>
                </a:lnTo>
                <a:lnTo>
                  <a:pt x="3079432" y="5340274"/>
                </a:lnTo>
                <a:lnTo>
                  <a:pt x="3141027" y="5340274"/>
                </a:lnTo>
                <a:lnTo>
                  <a:pt x="3141027" y="4948567"/>
                </a:lnTo>
                <a:lnTo>
                  <a:pt x="3141027" y="4913020"/>
                </a:lnTo>
                <a:lnTo>
                  <a:pt x="4651083" y="4040809"/>
                </a:lnTo>
                <a:lnTo>
                  <a:pt x="4681880" y="4058615"/>
                </a:lnTo>
                <a:lnTo>
                  <a:pt x="4671619" y="4040809"/>
                </a:lnTo>
                <a:lnTo>
                  <a:pt x="4635805" y="3978668"/>
                </a:lnTo>
                <a:lnTo>
                  <a:pt x="2370328" y="5286959"/>
                </a:lnTo>
                <a:lnTo>
                  <a:pt x="2339657" y="5304726"/>
                </a:lnTo>
                <a:lnTo>
                  <a:pt x="2311501" y="5288521"/>
                </a:lnTo>
                <a:lnTo>
                  <a:pt x="2310587" y="5286959"/>
                </a:lnTo>
                <a:lnTo>
                  <a:pt x="1632407" y="4895215"/>
                </a:lnTo>
                <a:lnTo>
                  <a:pt x="1694027" y="4859629"/>
                </a:lnTo>
                <a:lnTo>
                  <a:pt x="1971471" y="4699406"/>
                </a:lnTo>
                <a:lnTo>
                  <a:pt x="1971078" y="4698644"/>
                </a:lnTo>
                <a:lnTo>
                  <a:pt x="3079305" y="4058539"/>
                </a:lnTo>
                <a:lnTo>
                  <a:pt x="3140900" y="3951782"/>
                </a:lnTo>
                <a:lnTo>
                  <a:pt x="1938947" y="4646053"/>
                </a:lnTo>
                <a:lnTo>
                  <a:pt x="1939353" y="4646815"/>
                </a:lnTo>
                <a:lnTo>
                  <a:pt x="1570812" y="4859629"/>
                </a:lnTo>
                <a:lnTo>
                  <a:pt x="60706" y="3987495"/>
                </a:lnTo>
                <a:lnTo>
                  <a:pt x="60731" y="3953472"/>
                </a:lnTo>
                <a:lnTo>
                  <a:pt x="61569" y="3952024"/>
                </a:lnTo>
                <a:lnTo>
                  <a:pt x="61595" y="3168510"/>
                </a:lnTo>
                <a:lnTo>
                  <a:pt x="400062" y="3363912"/>
                </a:lnTo>
                <a:lnTo>
                  <a:pt x="399732" y="3364471"/>
                </a:lnTo>
                <a:lnTo>
                  <a:pt x="1555496" y="4032021"/>
                </a:lnTo>
                <a:lnTo>
                  <a:pt x="1563217" y="4035158"/>
                </a:lnTo>
                <a:lnTo>
                  <a:pt x="1571180" y="4036098"/>
                </a:lnTo>
                <a:lnTo>
                  <a:pt x="1578991" y="4034993"/>
                </a:lnTo>
                <a:lnTo>
                  <a:pt x="1586293" y="4031945"/>
                </a:lnTo>
                <a:lnTo>
                  <a:pt x="1585887" y="4031132"/>
                </a:lnTo>
                <a:lnTo>
                  <a:pt x="1692300" y="3969677"/>
                </a:lnTo>
                <a:lnTo>
                  <a:pt x="3263989" y="3061919"/>
                </a:lnTo>
                <a:lnTo>
                  <a:pt x="3849789" y="2723565"/>
                </a:lnTo>
                <a:lnTo>
                  <a:pt x="3880574" y="2670213"/>
                </a:lnTo>
                <a:lnTo>
                  <a:pt x="3941267" y="2670137"/>
                </a:lnTo>
                <a:lnTo>
                  <a:pt x="3910546" y="2652407"/>
                </a:lnTo>
                <a:lnTo>
                  <a:pt x="3910469" y="2618460"/>
                </a:lnTo>
                <a:lnTo>
                  <a:pt x="3911396" y="2616822"/>
                </a:lnTo>
                <a:lnTo>
                  <a:pt x="3911396" y="1833333"/>
                </a:lnTo>
                <a:lnTo>
                  <a:pt x="4249775" y="2028825"/>
                </a:lnTo>
                <a:lnTo>
                  <a:pt x="4249572" y="2029269"/>
                </a:lnTo>
                <a:lnTo>
                  <a:pt x="5359133" y="2670175"/>
                </a:lnTo>
                <a:lnTo>
                  <a:pt x="5482323" y="2670175"/>
                </a:lnTo>
                <a:close/>
              </a:path>
              <a:path w="6593205" h="5340350">
                <a:moveTo>
                  <a:pt x="5822353" y="4646053"/>
                </a:moveTo>
                <a:lnTo>
                  <a:pt x="4666488" y="3978465"/>
                </a:lnTo>
                <a:lnTo>
                  <a:pt x="4658830" y="3975341"/>
                </a:lnTo>
                <a:lnTo>
                  <a:pt x="4650905" y="3974401"/>
                </a:lnTo>
                <a:lnTo>
                  <a:pt x="4643107" y="3975531"/>
                </a:lnTo>
                <a:lnTo>
                  <a:pt x="4635805" y="3978579"/>
                </a:lnTo>
                <a:lnTo>
                  <a:pt x="4681880" y="4058501"/>
                </a:lnTo>
                <a:lnTo>
                  <a:pt x="5360174" y="4450232"/>
                </a:lnTo>
                <a:lnTo>
                  <a:pt x="5020983" y="4646168"/>
                </a:lnTo>
                <a:lnTo>
                  <a:pt x="5051793" y="4699520"/>
                </a:lnTo>
                <a:lnTo>
                  <a:pt x="5421769" y="4485818"/>
                </a:lnTo>
                <a:lnTo>
                  <a:pt x="5791555" y="4699406"/>
                </a:lnTo>
                <a:lnTo>
                  <a:pt x="5822353" y="4646053"/>
                </a:lnTo>
                <a:close/>
              </a:path>
              <a:path w="6593205" h="5340350">
                <a:moveTo>
                  <a:pt x="6207544" y="3978579"/>
                </a:moveTo>
                <a:lnTo>
                  <a:pt x="4774425" y="3150857"/>
                </a:lnTo>
                <a:lnTo>
                  <a:pt x="3942194" y="2670175"/>
                </a:lnTo>
                <a:lnTo>
                  <a:pt x="3880599" y="2670175"/>
                </a:lnTo>
                <a:lnTo>
                  <a:pt x="3911396" y="2723565"/>
                </a:lnTo>
                <a:lnTo>
                  <a:pt x="4589691" y="3115272"/>
                </a:lnTo>
                <a:lnTo>
                  <a:pt x="4250575" y="3311118"/>
                </a:lnTo>
                <a:lnTo>
                  <a:pt x="4281373" y="3364522"/>
                </a:lnTo>
                <a:lnTo>
                  <a:pt x="4651286" y="3150857"/>
                </a:lnTo>
                <a:lnTo>
                  <a:pt x="6161341" y="4023029"/>
                </a:lnTo>
                <a:lnTo>
                  <a:pt x="6161341" y="4058615"/>
                </a:lnTo>
                <a:lnTo>
                  <a:pt x="6207544" y="3978668"/>
                </a:lnTo>
                <a:close/>
              </a:path>
              <a:path w="6593205" h="5340350">
                <a:moveTo>
                  <a:pt x="6592849" y="3311080"/>
                </a:moveTo>
                <a:lnTo>
                  <a:pt x="5483174" y="2670213"/>
                </a:lnTo>
                <a:lnTo>
                  <a:pt x="5359971" y="2670213"/>
                </a:lnTo>
                <a:lnTo>
                  <a:pt x="6562052" y="3364471"/>
                </a:lnTo>
                <a:lnTo>
                  <a:pt x="6592849" y="331108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6448214" y="6460121"/>
            <a:ext cx="431800" cy="2670175"/>
          </a:xfrm>
          <a:custGeom>
            <a:avLst/>
            <a:gdLst/>
            <a:ahLst/>
            <a:cxnLst/>
            <a:rect l="l" t="t" r="r" b="b"/>
            <a:pathLst>
              <a:path w="431800" h="2670175">
                <a:moveTo>
                  <a:pt x="400697" y="38"/>
                </a:moveTo>
                <a:lnTo>
                  <a:pt x="339102" y="38"/>
                </a:lnTo>
                <a:lnTo>
                  <a:pt x="369900" y="17856"/>
                </a:lnTo>
                <a:lnTo>
                  <a:pt x="369900" y="53390"/>
                </a:lnTo>
                <a:lnTo>
                  <a:pt x="400697" y="38"/>
                </a:lnTo>
                <a:close/>
              </a:path>
              <a:path w="431800" h="2670175">
                <a:moveTo>
                  <a:pt x="431584" y="53390"/>
                </a:moveTo>
                <a:lnTo>
                  <a:pt x="400786" y="0"/>
                </a:lnTo>
                <a:lnTo>
                  <a:pt x="369976" y="53390"/>
                </a:lnTo>
                <a:lnTo>
                  <a:pt x="369976" y="836879"/>
                </a:lnTo>
                <a:lnTo>
                  <a:pt x="30873" y="640981"/>
                </a:lnTo>
                <a:lnTo>
                  <a:pt x="0" y="694347"/>
                </a:lnTo>
                <a:lnTo>
                  <a:pt x="369976" y="907999"/>
                </a:lnTo>
                <a:lnTo>
                  <a:pt x="369976" y="2652318"/>
                </a:lnTo>
                <a:lnTo>
                  <a:pt x="339178" y="2670175"/>
                </a:lnTo>
                <a:lnTo>
                  <a:pt x="431584" y="2670175"/>
                </a:lnTo>
                <a:lnTo>
                  <a:pt x="431584" y="836879"/>
                </a:lnTo>
                <a:lnTo>
                  <a:pt x="431584" y="53390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5677726" y="7768565"/>
            <a:ext cx="431800" cy="1362075"/>
          </a:xfrm>
          <a:custGeom>
            <a:avLst/>
            <a:gdLst/>
            <a:ahLst/>
            <a:cxnLst/>
            <a:rect l="l" t="t" r="r" b="b"/>
            <a:pathLst>
              <a:path w="431800" h="1362075">
                <a:moveTo>
                  <a:pt x="431583" y="1361725"/>
                </a:moveTo>
                <a:lnTo>
                  <a:pt x="369985" y="1361725"/>
                </a:lnTo>
                <a:lnTo>
                  <a:pt x="369985" y="934561"/>
                </a:lnTo>
                <a:lnTo>
                  <a:pt x="0" y="720939"/>
                </a:lnTo>
                <a:lnTo>
                  <a:pt x="30798" y="667543"/>
                </a:lnTo>
                <a:lnTo>
                  <a:pt x="369985" y="863393"/>
                </a:lnTo>
                <a:lnTo>
                  <a:pt x="369985" y="79912"/>
                </a:lnTo>
                <a:lnTo>
                  <a:pt x="416103" y="0"/>
                </a:lnTo>
                <a:lnTo>
                  <a:pt x="422413" y="4798"/>
                </a:lnTo>
                <a:lnTo>
                  <a:pt x="427302" y="11007"/>
                </a:lnTo>
                <a:lnTo>
                  <a:pt x="430461" y="18351"/>
                </a:lnTo>
                <a:lnTo>
                  <a:pt x="431583" y="26557"/>
                </a:lnTo>
                <a:lnTo>
                  <a:pt x="431583" y="1361725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5677846" y="6460121"/>
            <a:ext cx="2610485" cy="3827145"/>
          </a:xfrm>
          <a:custGeom>
            <a:avLst/>
            <a:gdLst/>
            <a:ahLst/>
            <a:cxnLst/>
            <a:rect l="l" t="t" r="r" b="b"/>
            <a:pathLst>
              <a:path w="2610484" h="3827145">
                <a:moveTo>
                  <a:pt x="1201864" y="2670175"/>
                </a:moveTo>
                <a:lnTo>
                  <a:pt x="1109675" y="2670175"/>
                </a:lnTo>
                <a:lnTo>
                  <a:pt x="431380" y="3061881"/>
                </a:lnTo>
                <a:lnTo>
                  <a:pt x="431253" y="2670175"/>
                </a:lnTo>
                <a:lnTo>
                  <a:pt x="369658" y="2670175"/>
                </a:lnTo>
                <a:lnTo>
                  <a:pt x="369785" y="3097542"/>
                </a:lnTo>
                <a:lnTo>
                  <a:pt x="0" y="3311042"/>
                </a:lnTo>
                <a:lnTo>
                  <a:pt x="30797" y="3364433"/>
                </a:lnTo>
                <a:lnTo>
                  <a:pt x="1186548" y="2696895"/>
                </a:lnTo>
                <a:lnTo>
                  <a:pt x="1200873" y="2678011"/>
                </a:lnTo>
                <a:lnTo>
                  <a:pt x="1201864" y="2670175"/>
                </a:lnTo>
                <a:close/>
              </a:path>
              <a:path w="2610484" h="3827145">
                <a:moveTo>
                  <a:pt x="2610154" y="3583609"/>
                </a:moveTo>
                <a:lnTo>
                  <a:pt x="2189010" y="3826878"/>
                </a:lnTo>
                <a:lnTo>
                  <a:pt x="2312174" y="3826878"/>
                </a:lnTo>
                <a:lnTo>
                  <a:pt x="2610154" y="3654768"/>
                </a:lnTo>
                <a:lnTo>
                  <a:pt x="2610154" y="3583609"/>
                </a:lnTo>
                <a:close/>
              </a:path>
              <a:path w="2610484" h="3827145">
                <a:moveTo>
                  <a:pt x="2610154" y="2693492"/>
                </a:moveTo>
                <a:lnTo>
                  <a:pt x="1972233" y="3061881"/>
                </a:lnTo>
                <a:lnTo>
                  <a:pt x="1972322" y="2670175"/>
                </a:lnTo>
                <a:lnTo>
                  <a:pt x="1972437" y="1388402"/>
                </a:lnTo>
                <a:lnTo>
                  <a:pt x="1972513" y="1388529"/>
                </a:lnTo>
                <a:lnTo>
                  <a:pt x="1972513" y="0"/>
                </a:lnTo>
                <a:lnTo>
                  <a:pt x="1910918" y="0"/>
                </a:lnTo>
                <a:lnTo>
                  <a:pt x="1910918" y="1281747"/>
                </a:lnTo>
                <a:lnTo>
                  <a:pt x="1910842" y="1281607"/>
                </a:lnTo>
                <a:lnTo>
                  <a:pt x="1910842" y="2670175"/>
                </a:lnTo>
                <a:lnTo>
                  <a:pt x="1910715" y="2670175"/>
                </a:lnTo>
                <a:lnTo>
                  <a:pt x="1910638" y="3097415"/>
                </a:lnTo>
                <a:lnTo>
                  <a:pt x="647725" y="3826878"/>
                </a:lnTo>
                <a:lnTo>
                  <a:pt x="770877" y="3826878"/>
                </a:lnTo>
                <a:lnTo>
                  <a:pt x="1965413" y="3136976"/>
                </a:lnTo>
                <a:lnTo>
                  <a:pt x="2002993" y="3115272"/>
                </a:lnTo>
                <a:lnTo>
                  <a:pt x="2095436" y="3061881"/>
                </a:lnTo>
                <a:lnTo>
                  <a:pt x="2610154" y="2764599"/>
                </a:lnTo>
                <a:lnTo>
                  <a:pt x="2610154" y="2693492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9146513" y="9130290"/>
            <a:ext cx="2064385" cy="1156970"/>
          </a:xfrm>
          <a:custGeom>
            <a:avLst/>
            <a:gdLst/>
            <a:ahLst/>
            <a:cxnLst/>
            <a:rect l="l" t="t" r="r" b="b"/>
            <a:pathLst>
              <a:path w="2064384" h="1156970">
                <a:moveTo>
                  <a:pt x="2064226" y="1156709"/>
                </a:moveTo>
                <a:lnTo>
                  <a:pt x="1941088" y="1156709"/>
                </a:lnTo>
                <a:lnTo>
                  <a:pt x="770649" y="480639"/>
                </a:lnTo>
                <a:lnTo>
                  <a:pt x="400704" y="694261"/>
                </a:lnTo>
                <a:lnTo>
                  <a:pt x="369945" y="640866"/>
                </a:lnTo>
                <a:lnTo>
                  <a:pt x="709052" y="445096"/>
                </a:lnTo>
                <a:lnTo>
                  <a:pt x="30798" y="53315"/>
                </a:lnTo>
                <a:lnTo>
                  <a:pt x="0" y="0"/>
                </a:lnTo>
                <a:lnTo>
                  <a:pt x="61597" y="0"/>
                </a:lnTo>
                <a:lnTo>
                  <a:pt x="2064226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14506454" y="9130289"/>
            <a:ext cx="1323975" cy="1156970"/>
          </a:xfrm>
          <a:custGeom>
            <a:avLst/>
            <a:gdLst/>
            <a:ahLst/>
            <a:cxnLst/>
            <a:rect l="l" t="t" r="r" b="b"/>
            <a:pathLst>
              <a:path w="1323975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61597" y="0"/>
                </a:lnTo>
                <a:lnTo>
                  <a:pt x="61597" y="427123"/>
                </a:lnTo>
                <a:lnTo>
                  <a:pt x="184925" y="498331"/>
                </a:lnTo>
                <a:lnTo>
                  <a:pt x="61597" y="498331"/>
                </a:lnTo>
                <a:lnTo>
                  <a:pt x="61597" y="1156709"/>
                </a:lnTo>
                <a:close/>
              </a:path>
              <a:path w="1323975" h="1156970">
                <a:moveTo>
                  <a:pt x="1323687" y="1156709"/>
                </a:moveTo>
                <a:lnTo>
                  <a:pt x="1200443" y="1156709"/>
                </a:lnTo>
                <a:lnTo>
                  <a:pt x="399781" y="694261"/>
                </a:lnTo>
                <a:lnTo>
                  <a:pt x="400062" y="693739"/>
                </a:lnTo>
                <a:lnTo>
                  <a:pt x="61597" y="498331"/>
                </a:lnTo>
                <a:lnTo>
                  <a:pt x="184925" y="498331"/>
                </a:lnTo>
                <a:lnTo>
                  <a:pt x="431583" y="640745"/>
                </a:lnTo>
                <a:lnTo>
                  <a:pt x="431302" y="641267"/>
                </a:lnTo>
                <a:lnTo>
                  <a:pt x="800365" y="854488"/>
                </a:lnTo>
                <a:lnTo>
                  <a:pt x="923428" y="854488"/>
                </a:lnTo>
                <a:lnTo>
                  <a:pt x="861963" y="889991"/>
                </a:lnTo>
                <a:lnTo>
                  <a:pt x="1323687" y="1156709"/>
                </a:lnTo>
                <a:close/>
              </a:path>
              <a:path w="1323975" h="1156970">
                <a:moveTo>
                  <a:pt x="923428" y="854488"/>
                </a:moveTo>
                <a:lnTo>
                  <a:pt x="800365" y="854488"/>
                </a:lnTo>
                <a:lnTo>
                  <a:pt x="1170231" y="640745"/>
                </a:lnTo>
                <a:lnTo>
                  <a:pt x="1201030" y="694141"/>
                </a:lnTo>
                <a:lnTo>
                  <a:pt x="923428" y="854488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12965474" y="9130290"/>
            <a:ext cx="61594" cy="1156970"/>
          </a:xfrm>
          <a:custGeom>
            <a:avLst/>
            <a:gdLst/>
            <a:ahLst/>
            <a:cxnLst/>
            <a:rect l="l" t="t" r="r" b="b"/>
            <a:pathLst>
              <a:path w="61594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61597" y="0"/>
                </a:lnTo>
                <a:lnTo>
                  <a:pt x="61597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10625814" y="9130289"/>
            <a:ext cx="1661795" cy="1156970"/>
          </a:xfrm>
          <a:custGeom>
            <a:avLst/>
            <a:gdLst/>
            <a:ahLst/>
            <a:cxnLst/>
            <a:rect l="l" t="t" r="r" b="b"/>
            <a:pathLst>
              <a:path w="1661795" h="1156970">
                <a:moveTo>
                  <a:pt x="1630688" y="1156709"/>
                </a:moveTo>
                <a:lnTo>
                  <a:pt x="1569090" y="1156709"/>
                </a:lnTo>
                <a:lnTo>
                  <a:pt x="1569090" y="907963"/>
                </a:lnTo>
                <a:lnTo>
                  <a:pt x="1199185" y="694381"/>
                </a:lnTo>
                <a:lnTo>
                  <a:pt x="1199907" y="693017"/>
                </a:lnTo>
                <a:lnTo>
                  <a:pt x="0" y="0"/>
                </a:lnTo>
                <a:lnTo>
                  <a:pt x="123194" y="0"/>
                </a:lnTo>
                <a:lnTo>
                  <a:pt x="1232871" y="640866"/>
                </a:lnTo>
                <a:lnTo>
                  <a:pt x="1232149" y="642189"/>
                </a:lnTo>
                <a:lnTo>
                  <a:pt x="1569090" y="836796"/>
                </a:lnTo>
                <a:lnTo>
                  <a:pt x="1630688" y="836796"/>
                </a:lnTo>
                <a:lnTo>
                  <a:pt x="1630688" y="1156709"/>
                </a:lnTo>
                <a:close/>
              </a:path>
              <a:path w="1661795" h="1156970">
                <a:moveTo>
                  <a:pt x="1630688" y="836796"/>
                </a:moveTo>
                <a:lnTo>
                  <a:pt x="1569090" y="836796"/>
                </a:lnTo>
                <a:lnTo>
                  <a:pt x="1569090" y="53315"/>
                </a:lnTo>
                <a:lnTo>
                  <a:pt x="1571978" y="48501"/>
                </a:lnTo>
                <a:lnTo>
                  <a:pt x="1571978" y="17771"/>
                </a:lnTo>
                <a:lnTo>
                  <a:pt x="1541179" y="0"/>
                </a:lnTo>
                <a:lnTo>
                  <a:pt x="1661486" y="0"/>
                </a:lnTo>
                <a:lnTo>
                  <a:pt x="1630688" y="17771"/>
                </a:lnTo>
                <a:lnTo>
                  <a:pt x="1630688" y="836796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13735964" y="9130290"/>
            <a:ext cx="92710" cy="1156970"/>
          </a:xfrm>
          <a:custGeom>
            <a:avLst/>
            <a:gdLst/>
            <a:ahLst/>
            <a:cxnLst/>
            <a:rect l="l" t="t" r="r" b="b"/>
            <a:pathLst>
              <a:path w="92709" h="1156970">
                <a:moveTo>
                  <a:pt x="61597" y="1156709"/>
                </a:moveTo>
                <a:lnTo>
                  <a:pt x="0" y="1156709"/>
                </a:lnTo>
                <a:lnTo>
                  <a:pt x="0" y="0"/>
                </a:lnTo>
                <a:lnTo>
                  <a:pt x="92396" y="0"/>
                </a:lnTo>
                <a:lnTo>
                  <a:pt x="61597" y="17771"/>
                </a:lnTo>
                <a:lnTo>
                  <a:pt x="61597" y="1156709"/>
                </a:lnTo>
                <a:close/>
              </a:path>
            </a:pathLst>
          </a:custGeom>
          <a:solidFill>
            <a:srgbClr val="9E776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5" name="object 75"/>
          <p:cNvGrpSpPr/>
          <p:nvPr/>
        </p:nvGrpSpPr>
        <p:grpSpPr>
          <a:xfrm>
            <a:off x="1246564" y="1208380"/>
            <a:ext cx="6892290" cy="7679690"/>
            <a:chOff x="1246564" y="1208380"/>
            <a:chExt cx="6892290" cy="7679690"/>
          </a:xfrm>
        </p:grpSpPr>
        <p:pic>
          <p:nvPicPr>
            <p:cNvPr id="76" name="object 7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65110" y="2023985"/>
              <a:ext cx="5756662" cy="5366759"/>
            </a:xfrm>
            <a:prstGeom prst="rect">
              <a:avLst/>
            </a:prstGeom>
          </p:spPr>
        </p:pic>
        <p:pic>
          <p:nvPicPr>
            <p:cNvPr id="77" name="object 7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46564" y="1658969"/>
              <a:ext cx="6891914" cy="7228852"/>
            </a:xfrm>
            <a:prstGeom prst="rect">
              <a:avLst/>
            </a:prstGeom>
          </p:spPr>
        </p:pic>
        <p:pic>
          <p:nvPicPr>
            <p:cNvPr id="78" name="object 7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242878" y="1208380"/>
              <a:ext cx="2895137" cy="896872"/>
            </a:xfrm>
            <a:prstGeom prst="rect">
              <a:avLst/>
            </a:prstGeom>
          </p:spPr>
        </p:pic>
      </p:grpSp>
      <p:sp>
        <p:nvSpPr>
          <p:cNvPr id="85" name="object 85"/>
          <p:cNvSpPr txBox="1"/>
          <p:nvPr/>
        </p:nvSpPr>
        <p:spPr>
          <a:xfrm>
            <a:off x="9204421" y="2769929"/>
            <a:ext cx="7835900" cy="4238083"/>
          </a:xfrm>
          <a:prstGeom prst="rect">
            <a:avLst/>
          </a:prstGeom>
        </p:spPr>
        <p:txBody>
          <a:bodyPr vert="horz" wrap="square" lIns="0" tIns="202565" rIns="0" bIns="0" rtlCol="0">
            <a:spAutoFit/>
          </a:bodyPr>
          <a:lstStyle/>
          <a:p>
            <a:pPr marL="12700" marR="1201420">
              <a:lnSpc>
                <a:spcPts val="7950"/>
              </a:lnSpc>
              <a:spcBef>
                <a:spcPts val="1595"/>
              </a:spcBef>
            </a:pPr>
            <a:r>
              <a:rPr lang="en-US" sz="7850" b="1" spc="40" dirty="0">
                <a:solidFill>
                  <a:srgbClr val="FFFFFF"/>
                </a:solidFill>
                <a:latin typeface="Tahoma"/>
                <a:cs typeface="Tahoma"/>
              </a:rPr>
              <a:t>Ide </a:t>
            </a:r>
            <a:r>
              <a:rPr lang="en-US" sz="7850" b="1" spc="40" dirty="0" err="1">
                <a:solidFill>
                  <a:srgbClr val="FFFFFF"/>
                </a:solidFill>
                <a:latin typeface="Tahoma"/>
                <a:cs typeface="Tahoma"/>
              </a:rPr>
              <a:t>Bisnis</a:t>
            </a:r>
            <a:endParaRPr sz="7850" dirty="0">
              <a:latin typeface="Tahoma"/>
              <a:cs typeface="Tahoma"/>
            </a:endParaRP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ide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bisnis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ini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terinspirasi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dari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pengalaman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penulis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dalam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menentukan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keputusan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untuk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service computer di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daerah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yang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kurang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di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kenali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. 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oleh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karena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itu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kami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menciptakan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ide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bisnis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ini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harapan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memiliki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manfaat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juga </a:t>
            </a:r>
            <a:r>
              <a:rPr lang="en-US" sz="2300" spc="-100" dirty="0" err="1">
                <a:solidFill>
                  <a:srgbClr val="FFFFFF"/>
                </a:solidFill>
                <a:latin typeface="Verdana"/>
                <a:cs typeface="Verdana"/>
              </a:rPr>
              <a:t>untuk</a:t>
            </a: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 orang lain.</a:t>
            </a:r>
            <a:endParaRPr sz="23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5B761186-58BB-46E4-8898-7484BB3E0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1FB9CB-8320-4926-A127-84745B842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650"/>
            <a:ext cx="18059400" cy="9029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51EF1707-3EBF-4FFB-80F5-4C9C38851B52}"/>
              </a:ext>
            </a:extLst>
          </p:cNvPr>
          <p:cNvSpPr/>
          <p:nvPr/>
        </p:nvSpPr>
        <p:spPr>
          <a:xfrm>
            <a:off x="-5171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85">
            <a:extLst>
              <a:ext uri="{FF2B5EF4-FFF2-40B4-BE49-F238E27FC236}">
                <a16:creationId xmlns:a16="http://schemas.microsoft.com/office/drawing/2014/main" id="{730350B1-A88F-4858-B9A8-B97C22EF5625}"/>
              </a:ext>
            </a:extLst>
          </p:cNvPr>
          <p:cNvSpPr txBox="1"/>
          <p:nvPr/>
        </p:nvSpPr>
        <p:spPr>
          <a:xfrm>
            <a:off x="457200" y="266700"/>
            <a:ext cx="17221200" cy="9014199"/>
          </a:xfrm>
          <a:prstGeom prst="rect">
            <a:avLst/>
          </a:prstGeom>
        </p:spPr>
        <p:txBody>
          <a:bodyPr vert="horz" wrap="square" lIns="0" tIns="202565" rIns="0" bIns="0" rtlCol="0">
            <a:spAutoFit/>
          </a:bodyPr>
          <a:lstStyle/>
          <a:p>
            <a:pPr marL="12700" marR="1201420">
              <a:lnSpc>
                <a:spcPts val="7950"/>
              </a:lnSpc>
              <a:spcBef>
                <a:spcPts val="1595"/>
              </a:spcBef>
            </a:pPr>
            <a:r>
              <a:rPr lang="en-US" sz="7850" b="1" spc="40" dirty="0">
                <a:solidFill>
                  <a:srgbClr val="FFFFFF"/>
                </a:solidFill>
                <a:latin typeface="Tahoma"/>
                <a:cs typeface="Tahoma"/>
              </a:rPr>
              <a:t>Developer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lang="en-US" sz="32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value proposition</a:t>
            </a: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  <a:p>
            <a:pPr marL="355600" marR="5080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v"/>
            </a:pPr>
            <a:r>
              <a:rPr lang="en-US" sz="28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Product &amp; Services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Website 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sebagai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alternatif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dari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applikasi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supaya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tidak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perlu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download.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CRM (Customer Relationship Management)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CRM di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sini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adalah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bagaimana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system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berinteraksi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merchant dan customer di mana system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bergerak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sebagai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penengah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antara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merchant dan customer.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System Signature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Follow Up merchant branding,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sebagai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penyedia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jasa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pemasaran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untuk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menaikkan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merk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dagang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.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777206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51EF1707-3EBF-4FFB-80F5-4C9C38851B52}"/>
              </a:ext>
            </a:extLst>
          </p:cNvPr>
          <p:cNvSpPr/>
          <p:nvPr/>
        </p:nvSpPr>
        <p:spPr>
          <a:xfrm>
            <a:off x="-5171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85">
            <a:extLst>
              <a:ext uri="{FF2B5EF4-FFF2-40B4-BE49-F238E27FC236}">
                <a16:creationId xmlns:a16="http://schemas.microsoft.com/office/drawing/2014/main" id="{730350B1-A88F-4858-B9A8-B97C22EF5625}"/>
              </a:ext>
            </a:extLst>
          </p:cNvPr>
          <p:cNvSpPr txBox="1"/>
          <p:nvPr/>
        </p:nvSpPr>
        <p:spPr>
          <a:xfrm>
            <a:off x="457200" y="266700"/>
            <a:ext cx="17221200" cy="7280391"/>
          </a:xfrm>
          <a:prstGeom prst="rect">
            <a:avLst/>
          </a:prstGeom>
        </p:spPr>
        <p:txBody>
          <a:bodyPr vert="horz" wrap="square" lIns="0" tIns="202565" rIns="0" bIns="0" rtlCol="0">
            <a:spAutoFit/>
          </a:bodyPr>
          <a:lstStyle/>
          <a:p>
            <a:pPr marL="12700" marR="1201420">
              <a:lnSpc>
                <a:spcPts val="7950"/>
              </a:lnSpc>
              <a:spcBef>
                <a:spcPts val="1595"/>
              </a:spcBef>
            </a:pPr>
            <a:r>
              <a:rPr lang="en-US" sz="7850" b="1" spc="40" dirty="0">
                <a:solidFill>
                  <a:srgbClr val="FFFFFF"/>
                </a:solidFill>
                <a:latin typeface="Tahoma"/>
                <a:cs typeface="Tahoma"/>
              </a:rPr>
              <a:t>Developer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</a:p>
          <a:p>
            <a:pPr marL="355600" marR="5080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v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Gain Creator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Unique Design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Untuk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menciptakan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design yang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unik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membutuhkan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waktu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yang lama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belum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lagi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perbaikan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system.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Keunikan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ini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dapat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di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jumpai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pada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fitur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Road map.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Free installation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Untuk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menarik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perhatian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user develop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perlu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menawarkan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dan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mengenalkan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produk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.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free 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installation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ini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develop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dapat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meraih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banyak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pengguna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.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572506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51EF1707-3EBF-4FFB-80F5-4C9C38851B52}"/>
              </a:ext>
            </a:extLst>
          </p:cNvPr>
          <p:cNvSpPr/>
          <p:nvPr/>
        </p:nvSpPr>
        <p:spPr>
          <a:xfrm>
            <a:off x="-5171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85">
            <a:extLst>
              <a:ext uri="{FF2B5EF4-FFF2-40B4-BE49-F238E27FC236}">
                <a16:creationId xmlns:a16="http://schemas.microsoft.com/office/drawing/2014/main" id="{730350B1-A88F-4858-B9A8-B97C22EF5625}"/>
              </a:ext>
            </a:extLst>
          </p:cNvPr>
          <p:cNvSpPr txBox="1"/>
          <p:nvPr/>
        </p:nvSpPr>
        <p:spPr>
          <a:xfrm>
            <a:off x="457200" y="266700"/>
            <a:ext cx="17221200" cy="5891293"/>
          </a:xfrm>
          <a:prstGeom prst="rect">
            <a:avLst/>
          </a:prstGeom>
        </p:spPr>
        <p:txBody>
          <a:bodyPr vert="horz" wrap="square" lIns="0" tIns="202565" rIns="0" bIns="0" rtlCol="0">
            <a:spAutoFit/>
          </a:bodyPr>
          <a:lstStyle/>
          <a:p>
            <a:pPr marL="12700" marR="1201420">
              <a:lnSpc>
                <a:spcPts val="7950"/>
              </a:lnSpc>
              <a:spcBef>
                <a:spcPts val="1595"/>
              </a:spcBef>
            </a:pPr>
            <a:r>
              <a:rPr lang="en-US" sz="7850" b="1" spc="40" dirty="0">
                <a:solidFill>
                  <a:srgbClr val="FFFFFF"/>
                </a:solidFill>
                <a:latin typeface="Tahoma"/>
                <a:cs typeface="Tahoma"/>
              </a:rPr>
              <a:t>Developer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</a:p>
          <a:p>
            <a:pPr marL="355600" marR="5080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v"/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Pain relievers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Updated system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Harus update system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sesuai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kebutuhan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dan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pengalaman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pengguna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berdasarkan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survei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supaya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mendapat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pengalaman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pengguna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yang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lebih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baik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.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Simplycity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in design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Developer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perlu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menciptakan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design yang simple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supaya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mudah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di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pahami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user.</a:t>
            </a:r>
          </a:p>
        </p:txBody>
      </p:sp>
    </p:spTree>
    <p:extLst>
      <p:ext uri="{BB962C8B-B14F-4D97-AF65-F5344CB8AC3E}">
        <p14:creationId xmlns:p14="http://schemas.microsoft.com/office/powerpoint/2010/main" val="694641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51EF1707-3EBF-4FFB-80F5-4C9C38851B52}"/>
              </a:ext>
            </a:extLst>
          </p:cNvPr>
          <p:cNvSpPr/>
          <p:nvPr/>
        </p:nvSpPr>
        <p:spPr>
          <a:xfrm>
            <a:off x="-5171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85">
            <a:extLst>
              <a:ext uri="{FF2B5EF4-FFF2-40B4-BE49-F238E27FC236}">
                <a16:creationId xmlns:a16="http://schemas.microsoft.com/office/drawing/2014/main" id="{730350B1-A88F-4858-B9A8-B97C22EF5625}"/>
              </a:ext>
            </a:extLst>
          </p:cNvPr>
          <p:cNvSpPr txBox="1"/>
          <p:nvPr/>
        </p:nvSpPr>
        <p:spPr>
          <a:xfrm>
            <a:off x="457200" y="266700"/>
            <a:ext cx="17221200" cy="6585842"/>
          </a:xfrm>
          <a:prstGeom prst="rect">
            <a:avLst/>
          </a:prstGeom>
        </p:spPr>
        <p:txBody>
          <a:bodyPr vert="horz" wrap="square" lIns="0" tIns="202565" rIns="0" bIns="0" rtlCol="0">
            <a:spAutoFit/>
          </a:bodyPr>
          <a:lstStyle/>
          <a:p>
            <a:pPr marL="12700" marR="1201420">
              <a:lnSpc>
                <a:spcPts val="7950"/>
              </a:lnSpc>
              <a:spcBef>
                <a:spcPts val="1595"/>
              </a:spcBef>
            </a:pPr>
            <a:r>
              <a:rPr lang="en-US" sz="7850" b="1" spc="40" dirty="0">
                <a:solidFill>
                  <a:srgbClr val="FFFFFF"/>
                </a:solidFill>
                <a:latin typeface="Tahoma"/>
                <a:cs typeface="Tahoma"/>
              </a:rPr>
              <a:t>Developer - merchant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customer segments</a:t>
            </a:r>
          </a:p>
          <a:p>
            <a:pPr marL="355600" marR="5080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v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Customer Jobs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Addopt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the apps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menerima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perubahan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system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untuk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UX yang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lebih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baik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atau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menggunakan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website  agar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tidak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perlu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mendownload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dan update system.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Request brand up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adanya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system signature, merchant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dapat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menaikkan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branding</a:t>
            </a:r>
          </a:p>
        </p:txBody>
      </p:sp>
    </p:spTree>
    <p:extLst>
      <p:ext uri="{BB962C8B-B14F-4D97-AF65-F5344CB8AC3E}">
        <p14:creationId xmlns:p14="http://schemas.microsoft.com/office/powerpoint/2010/main" val="2081005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51EF1707-3EBF-4FFB-80F5-4C9C38851B52}"/>
              </a:ext>
            </a:extLst>
          </p:cNvPr>
          <p:cNvSpPr/>
          <p:nvPr/>
        </p:nvSpPr>
        <p:spPr>
          <a:xfrm>
            <a:off x="-5171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16D5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85">
            <a:extLst>
              <a:ext uri="{FF2B5EF4-FFF2-40B4-BE49-F238E27FC236}">
                <a16:creationId xmlns:a16="http://schemas.microsoft.com/office/drawing/2014/main" id="{730350B1-A88F-4858-B9A8-B97C22EF5625}"/>
              </a:ext>
            </a:extLst>
          </p:cNvPr>
          <p:cNvSpPr txBox="1"/>
          <p:nvPr/>
        </p:nvSpPr>
        <p:spPr>
          <a:xfrm>
            <a:off x="457200" y="266700"/>
            <a:ext cx="17221200" cy="8797729"/>
          </a:xfrm>
          <a:prstGeom prst="rect">
            <a:avLst/>
          </a:prstGeom>
        </p:spPr>
        <p:txBody>
          <a:bodyPr vert="horz" wrap="square" lIns="0" tIns="202565" rIns="0" bIns="0" rtlCol="0">
            <a:spAutoFit/>
          </a:bodyPr>
          <a:lstStyle/>
          <a:p>
            <a:pPr marL="12700" marR="1201420">
              <a:lnSpc>
                <a:spcPts val="7950"/>
              </a:lnSpc>
              <a:spcBef>
                <a:spcPts val="1595"/>
              </a:spcBef>
            </a:pPr>
            <a:r>
              <a:rPr lang="en-US" sz="7850" b="1" spc="40" dirty="0">
                <a:solidFill>
                  <a:srgbClr val="FFFFFF"/>
                </a:solidFill>
                <a:latin typeface="Tahoma"/>
                <a:cs typeface="Tahoma"/>
              </a:rPr>
              <a:t>Developer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value proposition</a:t>
            </a:r>
          </a:p>
          <a:p>
            <a:pPr marL="355600" marR="5080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v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Gains</a:t>
            </a: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Better rep productivity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dapat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mengurangi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aktivitas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jika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di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bandingkan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membuka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toko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,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menunggu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customer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hingga</a:t>
            </a: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melakukan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pembayaran</a:t>
            </a: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Saving time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tidak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membuang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banyak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waktu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untuk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mencari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customer,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melakukan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promosi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menggunakan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brosur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,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dll</a:t>
            </a: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  <a:p>
            <a:pPr marL="812800" marR="5080" lvl="1" indent="-342900" algn="just">
              <a:lnSpc>
                <a:spcPct val="160300"/>
              </a:lnSpc>
              <a:spcBef>
                <a:spcPts val="965"/>
              </a:spcBef>
              <a:buFont typeface="Wingdings" panose="05000000000000000000" pitchFamily="2" charset="2"/>
              <a:buChar char="§"/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Get more customers</a:t>
            </a:r>
          </a:p>
          <a:p>
            <a:pPr marL="469900" marR="5080" lvl="1" algn="just">
              <a:lnSpc>
                <a:spcPct val="160300"/>
              </a:lnSpc>
              <a:spcBef>
                <a:spcPts val="965"/>
              </a:spcBef>
            </a:pP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	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dapat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memperoleh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customer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lebih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banyak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dengan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menggunakan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fitur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promosi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 yang di </a:t>
            </a:r>
            <a:r>
              <a:rPr lang="en-US" sz="2300" spc="-100" dirty="0" err="1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tawarkan</a:t>
            </a:r>
            <a:r>
              <a:rPr lang="en-US" sz="2300" spc="-100" dirty="0">
                <a:solidFill>
                  <a:srgbClr val="FFFFFF"/>
                </a:solidFill>
                <a:latin typeface="Sitka Small Semibold" pitchFamily="2" charset="0"/>
                <a:cs typeface="Verdana"/>
              </a:rPr>
              <a:t>.</a:t>
            </a:r>
          </a:p>
          <a:p>
            <a:pPr marL="12700" marR="5080" algn="just">
              <a:lnSpc>
                <a:spcPct val="160300"/>
              </a:lnSpc>
              <a:spcBef>
                <a:spcPts val="965"/>
              </a:spcBef>
            </a:pPr>
            <a:endParaRPr lang="en-US" sz="2300" spc="-100" dirty="0">
              <a:solidFill>
                <a:srgbClr val="FFFFFF"/>
              </a:solidFill>
              <a:latin typeface="Sitka Small Semibold" pitchFamily="2" charset="0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67460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</TotalTime>
  <Words>414</Words>
  <Application>Microsoft Office PowerPoint</Application>
  <PresentationFormat>Custom</PresentationFormat>
  <Paragraphs>70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MV Boli</vt:lpstr>
      <vt:lpstr>Sitka Small Semibold</vt:lpstr>
      <vt:lpstr>Tahoma</vt:lpstr>
      <vt:lpstr>Verdana</vt:lpstr>
      <vt:lpstr>Wingdings</vt:lpstr>
      <vt:lpstr>Office Theme</vt:lpstr>
      <vt:lpstr>PowerPoint Presentation</vt:lpstr>
      <vt:lpstr>Anggota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Thank          You !!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Presentasi Bussiness</dc:title>
  <dc:creator>Aulia</dc:creator>
  <cp:keywords>DAFOotLpTyQ,BAElWRIa45Q</cp:keywords>
  <cp:lastModifiedBy>Aulia</cp:lastModifiedBy>
  <cp:revision>5</cp:revision>
  <dcterms:created xsi:type="dcterms:W3CDTF">2022-10-11T02:31:13Z</dcterms:created>
  <dcterms:modified xsi:type="dcterms:W3CDTF">2022-10-17T17:48:02Z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2022-10-10T00:00:00Z</vt:filetime>
  </property>
  <property fmtid="{D5CDD505-2E9C-101B-9397-08002B2CF9AE}" pid="3" name="Creator">
    <vt:lpwstr>Canva</vt:lpwstr>
  </property>
  <property fmtid="{D5CDD505-2E9C-101B-9397-08002B2CF9AE}" pid="4" name="LastSaved">
    <vt:filetime>2022-10-10T00:00:00Z</vt:filetime>
  </property>
</Properties>
</file>